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66" r:id="rId4"/>
    <p:sldId id="259" r:id="rId5"/>
    <p:sldId id="260" r:id="rId6"/>
    <p:sldId id="267" r:id="rId7"/>
    <p:sldId id="269" r:id="rId8"/>
    <p:sldId id="264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9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15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85547-F267-4AFD-BBF8-2FFC89F9523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D98ED8-C72C-4FF9-9946-885D624490D3}">
      <dgm:prSet/>
      <dgm:spPr/>
      <dgm:t>
        <a:bodyPr/>
        <a:lstStyle/>
        <a:p>
          <a:r>
            <a:rPr lang="lt-LT" dirty="0"/>
            <a:t>Atlikę numatytas užduotis, gebės sukurti trumpą pasakėlę apie pavasarį;</a:t>
          </a:r>
          <a:endParaRPr lang="en-US" dirty="0"/>
        </a:p>
      </dgm:t>
    </dgm:pt>
    <dgm:pt modelId="{0226C97E-5375-4F44-807B-9040A39F4731}" type="parTrans" cxnId="{53D4A8E4-9F6E-4D65-8632-E8BA96136976}">
      <dgm:prSet/>
      <dgm:spPr/>
      <dgm:t>
        <a:bodyPr/>
        <a:lstStyle/>
        <a:p>
          <a:endParaRPr lang="en-US"/>
        </a:p>
      </dgm:t>
    </dgm:pt>
    <dgm:pt modelId="{4B9E4837-C6DB-4FDD-97DF-8E69DCC84C91}" type="sibTrans" cxnId="{53D4A8E4-9F6E-4D65-8632-E8BA96136976}">
      <dgm:prSet/>
      <dgm:spPr/>
      <dgm:t>
        <a:bodyPr/>
        <a:lstStyle/>
        <a:p>
          <a:endParaRPr lang="en-US"/>
        </a:p>
      </dgm:t>
    </dgm:pt>
    <dgm:pt modelId="{ADF1A06F-99A0-42E9-9723-0C3BD182EABF}">
      <dgm:prSet/>
      <dgm:spPr/>
      <dgm:t>
        <a:bodyPr/>
        <a:lstStyle/>
        <a:p>
          <a:r>
            <a:rPr lang="lt-LT" dirty="0"/>
            <a:t>Atlikdami meninės veiklos sumanymus tobulins pirštų, delno, riešo ir akių koordinaciją;</a:t>
          </a:r>
          <a:endParaRPr lang="en-US" dirty="0"/>
        </a:p>
      </dgm:t>
    </dgm:pt>
    <dgm:pt modelId="{CE30FD41-7C9E-4FFE-8FF0-9DD99AF4C391}" type="parTrans" cxnId="{625DEB1F-47D3-4BB1-A589-57DEC9D73AED}">
      <dgm:prSet/>
      <dgm:spPr/>
      <dgm:t>
        <a:bodyPr/>
        <a:lstStyle/>
        <a:p>
          <a:endParaRPr lang="en-US"/>
        </a:p>
      </dgm:t>
    </dgm:pt>
    <dgm:pt modelId="{8D3CBC2F-1FAC-4391-A2B1-19274F1E4504}" type="sibTrans" cxnId="{625DEB1F-47D3-4BB1-A589-57DEC9D73AED}">
      <dgm:prSet/>
      <dgm:spPr/>
      <dgm:t>
        <a:bodyPr/>
        <a:lstStyle/>
        <a:p>
          <a:endParaRPr lang="en-US"/>
        </a:p>
      </dgm:t>
    </dgm:pt>
    <dgm:pt modelId="{F9F7EA6C-06B9-4094-B83F-5AA850CBE0D1}">
      <dgm:prSet/>
      <dgm:spPr/>
      <dgm:t>
        <a:bodyPr/>
        <a:lstStyle/>
        <a:p>
          <a:r>
            <a:rPr lang="lt-LT"/>
            <a:t>Žinoti ir suprasti svarbiausius žodžius: Velykos, margučiai, lovelis, ridenimas;</a:t>
          </a:r>
          <a:endParaRPr lang="en-US"/>
        </a:p>
      </dgm:t>
    </dgm:pt>
    <dgm:pt modelId="{FE157EF7-0C33-43CF-BF51-BAC0A206E16D}" type="parTrans" cxnId="{958242EC-F432-4F8C-BAB6-3EAAFDBA1AF1}">
      <dgm:prSet/>
      <dgm:spPr/>
      <dgm:t>
        <a:bodyPr/>
        <a:lstStyle/>
        <a:p>
          <a:endParaRPr lang="en-US"/>
        </a:p>
      </dgm:t>
    </dgm:pt>
    <dgm:pt modelId="{E9D8EF0A-CF10-41E7-9321-A2515FFAB6AA}" type="sibTrans" cxnId="{958242EC-F432-4F8C-BAB6-3EAAFDBA1AF1}">
      <dgm:prSet/>
      <dgm:spPr/>
      <dgm:t>
        <a:bodyPr/>
        <a:lstStyle/>
        <a:p>
          <a:endParaRPr lang="en-US"/>
        </a:p>
      </dgm:t>
    </dgm:pt>
    <dgm:pt modelId="{E0264745-0A47-4AF5-992D-BBFE2704F7BB}">
      <dgm:prSet/>
      <dgm:spPr/>
      <dgm:t>
        <a:bodyPr/>
        <a:lstStyle/>
        <a:p>
          <a:r>
            <a:rPr lang="lt-LT"/>
            <a:t>Pasipuoš namus Velykomis.</a:t>
          </a:r>
          <a:endParaRPr lang="en-US"/>
        </a:p>
      </dgm:t>
    </dgm:pt>
    <dgm:pt modelId="{4A196885-D42E-47A3-A14C-A9224E998579}" type="parTrans" cxnId="{A28B49BC-C5D9-4F77-9354-5C474346B074}">
      <dgm:prSet/>
      <dgm:spPr/>
      <dgm:t>
        <a:bodyPr/>
        <a:lstStyle/>
        <a:p>
          <a:endParaRPr lang="en-US"/>
        </a:p>
      </dgm:t>
    </dgm:pt>
    <dgm:pt modelId="{B84AF782-7EAA-4BB7-9257-26F56BEB8C6C}" type="sibTrans" cxnId="{A28B49BC-C5D9-4F77-9354-5C474346B074}">
      <dgm:prSet/>
      <dgm:spPr/>
      <dgm:t>
        <a:bodyPr/>
        <a:lstStyle/>
        <a:p>
          <a:endParaRPr lang="en-US"/>
        </a:p>
      </dgm:t>
    </dgm:pt>
    <dgm:pt modelId="{A9D6B69F-7B26-48D1-B850-500CE3BE61EE}" type="pres">
      <dgm:prSet presAssocID="{91E85547-F267-4AFD-BBF8-2FFC89F952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4667E43D-C851-4BBF-AA78-9A36AF3C1EAB}" type="pres">
      <dgm:prSet presAssocID="{BDD98ED8-C72C-4FF9-9946-885D624490D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3CCC482-5726-4EAC-BAC0-61B7A7F8B6F8}" type="pres">
      <dgm:prSet presAssocID="{4B9E4837-C6DB-4FDD-97DF-8E69DCC84C91}" presName="spacer" presStyleCnt="0"/>
      <dgm:spPr/>
    </dgm:pt>
    <dgm:pt modelId="{4F6E789F-553A-4347-AC3D-B3A8169A2D4B}" type="pres">
      <dgm:prSet presAssocID="{ADF1A06F-99A0-42E9-9723-0C3BD182EAB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E3C08A3-BAB2-4D04-8928-2920FD7B7E66}" type="pres">
      <dgm:prSet presAssocID="{8D3CBC2F-1FAC-4391-A2B1-19274F1E4504}" presName="spacer" presStyleCnt="0"/>
      <dgm:spPr/>
    </dgm:pt>
    <dgm:pt modelId="{BFDB8670-1C87-4BAB-BCA8-85092F3B2C17}" type="pres">
      <dgm:prSet presAssocID="{F9F7EA6C-06B9-4094-B83F-5AA850CBE0D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197BBAC-6B40-4F85-8F1D-CD1CE8257355}" type="pres">
      <dgm:prSet presAssocID="{E9D8EF0A-CF10-41E7-9321-A2515FFAB6AA}" presName="spacer" presStyleCnt="0"/>
      <dgm:spPr/>
    </dgm:pt>
    <dgm:pt modelId="{7CEC6632-38BA-49F7-B1C0-47AC27ACE4C5}" type="pres">
      <dgm:prSet presAssocID="{E0264745-0A47-4AF5-992D-BBFE2704F7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584BB902-5F34-4568-AA06-A8C379C238AB}" type="presOf" srcId="{E0264745-0A47-4AF5-992D-BBFE2704F7BB}" destId="{7CEC6632-38BA-49F7-B1C0-47AC27ACE4C5}" srcOrd="0" destOrd="0" presId="urn:microsoft.com/office/officeart/2005/8/layout/vList2"/>
    <dgm:cxn modelId="{625DEB1F-47D3-4BB1-A589-57DEC9D73AED}" srcId="{91E85547-F267-4AFD-BBF8-2FFC89F9523F}" destId="{ADF1A06F-99A0-42E9-9723-0C3BD182EABF}" srcOrd="1" destOrd="0" parTransId="{CE30FD41-7C9E-4FFE-8FF0-9DD99AF4C391}" sibTransId="{8D3CBC2F-1FAC-4391-A2B1-19274F1E4504}"/>
    <dgm:cxn modelId="{5860E03E-819D-4E20-89C8-51ECEDC84CFF}" type="presOf" srcId="{F9F7EA6C-06B9-4094-B83F-5AA850CBE0D1}" destId="{BFDB8670-1C87-4BAB-BCA8-85092F3B2C17}" srcOrd="0" destOrd="0" presId="urn:microsoft.com/office/officeart/2005/8/layout/vList2"/>
    <dgm:cxn modelId="{B1699D03-D792-4616-B750-64D765CD32DC}" type="presOf" srcId="{BDD98ED8-C72C-4FF9-9946-885D624490D3}" destId="{4667E43D-C851-4BBF-AA78-9A36AF3C1EAB}" srcOrd="0" destOrd="0" presId="urn:microsoft.com/office/officeart/2005/8/layout/vList2"/>
    <dgm:cxn modelId="{D64295BB-E937-4EEC-8CF2-B78E7E265995}" type="presOf" srcId="{91E85547-F267-4AFD-BBF8-2FFC89F9523F}" destId="{A9D6B69F-7B26-48D1-B850-500CE3BE61EE}" srcOrd="0" destOrd="0" presId="urn:microsoft.com/office/officeart/2005/8/layout/vList2"/>
    <dgm:cxn modelId="{A28B49BC-C5D9-4F77-9354-5C474346B074}" srcId="{91E85547-F267-4AFD-BBF8-2FFC89F9523F}" destId="{E0264745-0A47-4AF5-992D-BBFE2704F7BB}" srcOrd="3" destOrd="0" parTransId="{4A196885-D42E-47A3-A14C-A9224E998579}" sibTransId="{B84AF782-7EAA-4BB7-9257-26F56BEB8C6C}"/>
    <dgm:cxn modelId="{53D4A8E4-9F6E-4D65-8632-E8BA96136976}" srcId="{91E85547-F267-4AFD-BBF8-2FFC89F9523F}" destId="{BDD98ED8-C72C-4FF9-9946-885D624490D3}" srcOrd="0" destOrd="0" parTransId="{0226C97E-5375-4F44-807B-9040A39F4731}" sibTransId="{4B9E4837-C6DB-4FDD-97DF-8E69DCC84C91}"/>
    <dgm:cxn modelId="{958242EC-F432-4F8C-BAB6-3EAAFDBA1AF1}" srcId="{91E85547-F267-4AFD-BBF8-2FFC89F9523F}" destId="{F9F7EA6C-06B9-4094-B83F-5AA850CBE0D1}" srcOrd="2" destOrd="0" parTransId="{FE157EF7-0C33-43CF-BF51-BAC0A206E16D}" sibTransId="{E9D8EF0A-CF10-41E7-9321-A2515FFAB6AA}"/>
    <dgm:cxn modelId="{6A2036DA-B823-4331-88F0-534DD6AD6322}" type="presOf" srcId="{ADF1A06F-99A0-42E9-9723-0C3BD182EABF}" destId="{4F6E789F-553A-4347-AC3D-B3A8169A2D4B}" srcOrd="0" destOrd="0" presId="urn:microsoft.com/office/officeart/2005/8/layout/vList2"/>
    <dgm:cxn modelId="{E3EAD2DB-7BA7-4DFF-B644-93ACAD85592E}" type="presParOf" srcId="{A9D6B69F-7B26-48D1-B850-500CE3BE61EE}" destId="{4667E43D-C851-4BBF-AA78-9A36AF3C1EAB}" srcOrd="0" destOrd="0" presId="urn:microsoft.com/office/officeart/2005/8/layout/vList2"/>
    <dgm:cxn modelId="{135044CC-5531-4FF8-992A-78BE1642A6A7}" type="presParOf" srcId="{A9D6B69F-7B26-48D1-B850-500CE3BE61EE}" destId="{13CCC482-5726-4EAC-BAC0-61B7A7F8B6F8}" srcOrd="1" destOrd="0" presId="urn:microsoft.com/office/officeart/2005/8/layout/vList2"/>
    <dgm:cxn modelId="{4B5B99A4-7AEE-46A6-B3A8-7AE3B568455F}" type="presParOf" srcId="{A9D6B69F-7B26-48D1-B850-500CE3BE61EE}" destId="{4F6E789F-553A-4347-AC3D-B3A8169A2D4B}" srcOrd="2" destOrd="0" presId="urn:microsoft.com/office/officeart/2005/8/layout/vList2"/>
    <dgm:cxn modelId="{CB4A22F9-1DC1-412D-A8C5-E2A3260ECFA2}" type="presParOf" srcId="{A9D6B69F-7B26-48D1-B850-500CE3BE61EE}" destId="{4E3C08A3-BAB2-4D04-8928-2920FD7B7E66}" srcOrd="3" destOrd="0" presId="urn:microsoft.com/office/officeart/2005/8/layout/vList2"/>
    <dgm:cxn modelId="{FACA56B3-7B9A-401E-B661-9C41F1651521}" type="presParOf" srcId="{A9D6B69F-7B26-48D1-B850-500CE3BE61EE}" destId="{BFDB8670-1C87-4BAB-BCA8-85092F3B2C17}" srcOrd="4" destOrd="0" presId="urn:microsoft.com/office/officeart/2005/8/layout/vList2"/>
    <dgm:cxn modelId="{AD6F3AB6-6405-4F4A-96E8-5C0BD85720BB}" type="presParOf" srcId="{A9D6B69F-7B26-48D1-B850-500CE3BE61EE}" destId="{8197BBAC-6B40-4F85-8F1D-CD1CE8257355}" srcOrd="5" destOrd="0" presId="urn:microsoft.com/office/officeart/2005/8/layout/vList2"/>
    <dgm:cxn modelId="{B0BA6E57-A196-4C4E-B6AF-696B26A404A5}" type="presParOf" srcId="{A9D6B69F-7B26-48D1-B850-500CE3BE61EE}" destId="{7CEC6632-38BA-49F7-B1C0-47AC27ACE4C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7E43D-C851-4BBF-AA78-9A36AF3C1EAB}">
      <dsp:nvSpPr>
        <dsp:cNvPr id="0" name=""/>
        <dsp:cNvSpPr/>
      </dsp:nvSpPr>
      <dsp:spPr>
        <a:xfrm>
          <a:off x="0" y="723528"/>
          <a:ext cx="5914209" cy="8985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/>
            <a:t>Atlikę numatytas užduotis, gebės sukurti trumpą pasakėlę apie pavasarį;</a:t>
          </a:r>
          <a:endParaRPr lang="en-US" sz="2400" kern="1200" dirty="0"/>
        </a:p>
      </dsp:txBody>
      <dsp:txXfrm>
        <a:off x="43864" y="767392"/>
        <a:ext cx="5826481" cy="810832"/>
      </dsp:txXfrm>
    </dsp:sp>
    <dsp:sp modelId="{4F6E789F-553A-4347-AC3D-B3A8169A2D4B}">
      <dsp:nvSpPr>
        <dsp:cNvPr id="0" name=""/>
        <dsp:cNvSpPr/>
      </dsp:nvSpPr>
      <dsp:spPr>
        <a:xfrm>
          <a:off x="0" y="1691208"/>
          <a:ext cx="5914209" cy="8985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331055"/>
                <a:satOff val="192"/>
                <a:lumOff val="1895"/>
                <a:alphaOff val="0"/>
                <a:shade val="74000"/>
                <a:satMod val="130000"/>
                <a:lumMod val="90000"/>
              </a:schemeClr>
              <a:schemeClr val="accent5">
                <a:hueOff val="331055"/>
                <a:satOff val="192"/>
                <a:lumOff val="189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/>
            <a:t>Atlikdami meninės veiklos sumanymus tobulins pirštų, delno, riešo ir akių koordinaciją;</a:t>
          </a:r>
          <a:endParaRPr lang="en-US" sz="2400" kern="1200" dirty="0"/>
        </a:p>
      </dsp:txBody>
      <dsp:txXfrm>
        <a:off x="43864" y="1735072"/>
        <a:ext cx="5826481" cy="810832"/>
      </dsp:txXfrm>
    </dsp:sp>
    <dsp:sp modelId="{BFDB8670-1C87-4BAB-BCA8-85092F3B2C17}">
      <dsp:nvSpPr>
        <dsp:cNvPr id="0" name=""/>
        <dsp:cNvSpPr/>
      </dsp:nvSpPr>
      <dsp:spPr>
        <a:xfrm>
          <a:off x="0" y="2658888"/>
          <a:ext cx="5914209" cy="8985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662110"/>
                <a:satOff val="384"/>
                <a:lumOff val="3791"/>
                <a:alphaOff val="0"/>
                <a:shade val="74000"/>
                <a:satMod val="130000"/>
                <a:lumMod val="90000"/>
              </a:schemeClr>
              <a:schemeClr val="accent5">
                <a:hueOff val="662110"/>
                <a:satOff val="384"/>
                <a:lumOff val="379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/>
            <a:t>Žinoti ir suprasti svarbiausius žodžius: Velykos, margučiai, lovelis, ridenimas;</a:t>
          </a:r>
          <a:endParaRPr lang="en-US" sz="2400" kern="1200"/>
        </a:p>
      </dsp:txBody>
      <dsp:txXfrm>
        <a:off x="43864" y="2702752"/>
        <a:ext cx="5826481" cy="810832"/>
      </dsp:txXfrm>
    </dsp:sp>
    <dsp:sp modelId="{7CEC6632-38BA-49F7-B1C0-47AC27ACE4C5}">
      <dsp:nvSpPr>
        <dsp:cNvPr id="0" name=""/>
        <dsp:cNvSpPr/>
      </dsp:nvSpPr>
      <dsp:spPr>
        <a:xfrm>
          <a:off x="0" y="3626568"/>
          <a:ext cx="5914209" cy="8985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/>
            <a:t>Pasipuoš namus Velykomis.</a:t>
          </a:r>
          <a:endParaRPr lang="en-US" sz="2400" kern="1200"/>
        </a:p>
      </dsp:txBody>
      <dsp:txXfrm>
        <a:off x="43864" y="3670432"/>
        <a:ext cx="5826481" cy="810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377B-6049-49E7-995D-B2EF754C4FB4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22887-A1C3-4347-A9C5-019980D002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045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22887-A1C3-4347-A9C5-019980D00207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375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22887-A1C3-4347-A9C5-019980D00207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20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22887-A1C3-4347-A9C5-019980D00207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4072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22887-A1C3-4347-A9C5-019980D00207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345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80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470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5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180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9351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105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00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885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091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90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007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9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1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4366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1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677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07F9FD-53AD-460E-92FC-5CAB18C6FF4E}" type="datetimeFigureOut">
              <a:rPr lang="lt-LT" smtClean="0"/>
              <a:t>2020.04.27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ABE00A-A82E-41B5-8898-1826AF915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156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21.jpg"/><Relationship Id="rId4" Type="http://schemas.openxmlformats.org/officeDocument/2006/relationships/image" Target="../media/image5.pn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28FA177F-145C-478A-A7ED-8D021CE76B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1A96A522-1258-462E-AFC5-F5E3F1411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xmlns="" id="{ECD43597-59D1-4246-A90D-26FE2B6081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2ED48CD8-BE7A-4992-8570-58DEE9826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xmlns="" id="{9A68BD7C-72FC-4E92-88BB-3401D485D2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xmlns="" id="{C8B73423-E00D-4FC9-9873-0C259A14BC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058A314-A142-492D-A5FD-799B20FCC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4454" y="2349499"/>
            <a:ext cx="4538526" cy="2345264"/>
          </a:xfrm>
        </p:spPr>
        <p:txBody>
          <a:bodyPr>
            <a:noAutofit/>
          </a:bodyPr>
          <a:lstStyle/>
          <a:p>
            <a:r>
              <a:rPr lang="lt-LT" sz="2800" dirty="0">
                <a:solidFill>
                  <a:srgbClr val="262626"/>
                </a:solidFill>
              </a:rPr>
              <a:t>Kauno miesto lopšelis- darželis</a:t>
            </a:r>
            <a:br>
              <a:rPr lang="lt-LT" sz="2800" dirty="0">
                <a:solidFill>
                  <a:srgbClr val="262626"/>
                </a:solidFill>
              </a:rPr>
            </a:br>
            <a:r>
              <a:rPr lang="lt-LT" sz="2800" dirty="0">
                <a:solidFill>
                  <a:srgbClr val="262626"/>
                </a:solidFill>
              </a:rPr>
              <a:t>„ROKUTIS“</a:t>
            </a:r>
            <a:br>
              <a:rPr lang="lt-LT" sz="2800" dirty="0">
                <a:solidFill>
                  <a:srgbClr val="262626"/>
                </a:solidFill>
              </a:rPr>
            </a:br>
            <a:r>
              <a:rPr lang="lt-LT" sz="2800" dirty="0">
                <a:solidFill>
                  <a:srgbClr val="262626"/>
                </a:solidFill>
              </a:rPr>
              <a:t>BITUČIŲ grupė.</a:t>
            </a:r>
            <a:br>
              <a:rPr lang="lt-LT" sz="2800" dirty="0">
                <a:solidFill>
                  <a:srgbClr val="262626"/>
                </a:solidFill>
              </a:rPr>
            </a:br>
            <a:r>
              <a:rPr lang="lt-LT" sz="2800" dirty="0">
                <a:solidFill>
                  <a:srgbClr val="262626"/>
                </a:solidFill>
              </a:rPr>
              <a:t>Nuotolinės ugdomosios veiklos ataskaita refleksija.</a:t>
            </a:r>
            <a:r>
              <a:rPr lang="lt-LT" sz="2000" dirty="0">
                <a:solidFill>
                  <a:srgbClr val="262626"/>
                </a:solidFill>
              </a:rPr>
              <a:t/>
            </a:r>
            <a:br>
              <a:rPr lang="lt-LT" sz="2000" dirty="0">
                <a:solidFill>
                  <a:srgbClr val="262626"/>
                </a:solidFill>
              </a:rPr>
            </a:br>
            <a:r>
              <a:rPr lang="lt-LT" sz="2000" dirty="0">
                <a:solidFill>
                  <a:srgbClr val="262626"/>
                </a:solidFill>
              </a:rPr>
              <a:t>AUKL. </a:t>
            </a:r>
            <a:r>
              <a:rPr lang="lt-LT" sz="2400" dirty="0">
                <a:solidFill>
                  <a:srgbClr val="262626"/>
                </a:solidFill>
              </a:rPr>
              <a:t>Jūratė </a:t>
            </a:r>
            <a:r>
              <a:rPr lang="lt-LT" sz="2400" dirty="0" err="1">
                <a:solidFill>
                  <a:srgbClr val="262626"/>
                </a:solidFill>
              </a:rPr>
              <a:t>Gintvainienė</a:t>
            </a:r>
            <a:r>
              <a:rPr lang="lt-LT" sz="2400" dirty="0">
                <a:solidFill>
                  <a:srgbClr val="262626"/>
                </a:solidFill>
              </a:rPr>
              <a:t>.</a:t>
            </a:r>
            <a:br>
              <a:rPr lang="lt-LT" sz="2400" dirty="0">
                <a:solidFill>
                  <a:srgbClr val="262626"/>
                </a:solidFill>
              </a:rPr>
            </a:br>
            <a:r>
              <a:rPr lang="en-US" sz="2400" dirty="0">
                <a:solidFill>
                  <a:srgbClr val="262626"/>
                </a:solidFill>
              </a:rPr>
              <a:t>2020 04.06-04.10d.</a:t>
            </a:r>
            <a:endParaRPr lang="lt-LT" sz="2400" dirty="0">
              <a:solidFill>
                <a:srgbClr val="262626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22EEABFB-D1AB-4BFF-84FC-449548E93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upės | Vilniaus Birutės Darželis">
            <a:extLst>
              <a:ext uri="{FF2B5EF4-FFF2-40B4-BE49-F238E27FC236}">
                <a16:creationId xmlns:a16="http://schemas.microsoft.com/office/drawing/2014/main" xmlns="" id="{CAEC3A39-CDD4-4CF1-B609-3C3090430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7605" y="1419074"/>
            <a:ext cx="3668666" cy="38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="" id="{4231BC86-8965-4F95-9FD9-76313A7D6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9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14F7DB2-2747-44B1-8CCD-EA4CF6EABA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6B274392-2BAA-4EFD-A7A4-941ABF7B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54E9F97B-B428-4C46-8004-BC4A40DEF3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6C42F04-DEA1-45C3-9F84-8B1652F9C9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DA860151-6D39-4EDD-99B8-908690A0D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C02D87C-1E23-4B24-AFE6-A85743C72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52723366-C73B-4ED6-ADEF-29911C6BC5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47A4152-8E41-4D1C-B88C-57C5C430A6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4BC0DE-7B5A-4B05-9699-35237D5741C8}"/>
              </a:ext>
            </a:extLst>
          </p:cNvPr>
          <p:cNvSpPr txBox="1"/>
          <p:nvPr/>
        </p:nvSpPr>
        <p:spPr>
          <a:xfrm>
            <a:off x="853828" y="646591"/>
            <a:ext cx="10583158" cy="880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REFLEKSIJA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9F76F5-72D4-4814-9169-8F535AEEB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6202988-4466-42C5-B33A-AFABF051B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FE3FBC-7F2A-4309-BF8E-51B52A4041DE}"/>
              </a:ext>
            </a:extLst>
          </p:cNvPr>
          <p:cNvSpPr txBox="1"/>
          <p:nvPr/>
        </p:nvSpPr>
        <p:spPr>
          <a:xfrm>
            <a:off x="3175" y="2286000"/>
            <a:ext cx="12185650" cy="4695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lt-L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Auklėtoja  savarankiškai paruošė vaizdines priemones. Džiugu, kad vaikus sudomino veiklos , išreiškė norą dalyvauti, parodyti kūrybiškumą.  Arno pasaka. Labai seniai gyveno  </a:t>
            </a:r>
            <a:r>
              <a:rPr lang="lt-LT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leliukas</a:t>
            </a:r>
            <a:r>
              <a:rPr lang="lt-L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Gandras jį nuskraidino į namus. Ten atidavė  tėveliams ir išskrido. Maišelyje gyvena </a:t>
            </a:r>
            <a:r>
              <a:rPr lang="lt-LT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leliukas</a:t>
            </a:r>
            <a:r>
              <a:rPr lang="lt-L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 Mato pasaka.  Gandras krepšelyje neša obuolius, kriaušes ir juos išdalino visai šeimai. Mamai, tėčiui, jam ir sesei. Visi valgė sėdėdami po ta saulę. Lėjos  pasaka. Gandras neša varlytę. Įvyniojo į maišelį, kaip mes prekes parduotuvėje, jei nukris į balą nesusimurzins. Daugumas šeimų internetinėje  svetainėje džiaugėsi  velykiniais  darbeliais, stebėjimu, pasivaikščiojimu lauke. Padėkos tėvams ir vaikams. Išmintis sako : Jei atidėliosi, tai niekada  nesulauksi tinkamo momento, </a:t>
            </a:r>
            <a:r>
              <a:rPr lang="lt-L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todėl sakau: </a:t>
            </a:r>
            <a:r>
              <a:rPr lang="lt-L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AČIŪ.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3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xmlns="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xmlns="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xmlns="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xmlns="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F0233CA-3A33-4CA5-95D6-E6672B1E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/>
              <a:t>SAVAIT</a:t>
            </a:r>
            <a:r>
              <a:rPr lang="lt-LT" sz="2100"/>
              <a:t>ĖS TEMA:</a:t>
            </a:r>
            <a:br>
              <a:rPr lang="lt-LT" sz="2100"/>
            </a:br>
            <a:r>
              <a:rPr lang="lt-LT" sz="2100"/>
              <a:t>ATRIEDA MARGUČIAI.</a:t>
            </a:r>
            <a:br>
              <a:rPr lang="lt-LT" sz="2100"/>
            </a:br>
            <a:r>
              <a:rPr lang="lt-LT" sz="2100"/>
              <a:t>VEIKLŲ PAVADINIKAI.</a:t>
            </a:r>
            <a:br>
              <a:rPr lang="lt-LT" sz="2100"/>
            </a:br>
            <a:endParaRPr lang="lt-LT" sz="210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uo trapiau, tuo gražiau – į skutinėtą margutį net žiūrėti norisi ...">
            <a:extLst>
              <a:ext uri="{FF2B5EF4-FFF2-40B4-BE49-F238E27FC236}">
                <a16:creationId xmlns:a16="http://schemas.microsoft.com/office/drawing/2014/main" xmlns="" id="{348F4A4E-2476-499B-B42D-D501031C3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r="26499" b="-1"/>
          <a:stretch/>
        </p:blipFill>
        <p:spPr bwMode="auto">
          <a:xfrm>
            <a:off x="1246135" y="1244434"/>
            <a:ext cx="4240264" cy="42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xmlns="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BFC589B8-DB6D-4D12-AA08-1A30AB696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lt-LT"/>
              <a:t>Kalbos įgūdžiai. Sekti trumpą pasaką. Informacija iš senovinio kalendoriaus.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t-LT"/>
              <a:t>Pažinimo įgūdžiai. </a:t>
            </a:r>
            <a:r>
              <a:rPr lang="lt-LT" err="1"/>
              <a:t>Did</a:t>
            </a:r>
            <a:r>
              <a:rPr lang="lt-LT"/>
              <a:t>. Žaidimai.‘ ‘Kiek margučių.‘‘ Ančiuko takelis.‘‘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t-LT"/>
              <a:t>Kūrybiškumo įgūdžiai. Margina nupieštą ir iškirptą kiaušinį.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t-LT"/>
              <a:t>Gyvenimo įgūdžiai. Saugiai elgiasi savo kieme ir pasivaikščiojimo metu.</a:t>
            </a:r>
          </a:p>
          <a:p>
            <a:pPr marL="0" indent="0">
              <a:lnSpc>
                <a:spcPct val="90000"/>
              </a:lnSpc>
              <a:buNone/>
            </a:pPr>
            <a:endParaRPr lang="lt-LT"/>
          </a:p>
          <a:p>
            <a:pPr>
              <a:lnSpc>
                <a:spcPct val="90000"/>
              </a:lnSpc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295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93797FD-7F0A-483E-966E-7FE88F8D8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4299858-315B-4242-A342-32FD05E4D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783D501-1479-4FE1-A62C-B9C862498C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53C2CCF-3504-410A-A978-9BCC7D295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44AA77E-0BD7-413F-9123-2CDF296BAD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DB3BAEE-5BE4-4B17-A2DA-B334759C4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2BE4420-3B5F-4549-8B4A-77855B8215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75876F6-95D4-48CB-8E3E-4401A96E2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1B84719-90BB-4D0C-92D8-61DC5512B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0EFA63-5D3F-4EF4-AF5B-B9BA1B96ED61}"/>
              </a:ext>
            </a:extLst>
          </p:cNvPr>
          <p:cNvSpPr txBox="1"/>
          <p:nvPr/>
        </p:nvSpPr>
        <p:spPr>
          <a:xfrm>
            <a:off x="604965" y="1055077"/>
            <a:ext cx="3607758" cy="479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UŽDAVINIAI: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7B407EC4-5D16-4845-9840-4E28622B6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avadinimas 3">
            <a:extLst>
              <a:ext uri="{FF2B5EF4-FFF2-40B4-BE49-F238E27FC236}">
                <a16:creationId xmlns:a16="http://schemas.microsoft.com/office/drawing/2014/main" xmlns="" id="{1CB37BBB-8442-4E10-B012-5D0406261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21831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8433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9FC437D-507D-42A4-8719-D79EA072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lt-LT" sz="2800" dirty="0"/>
              <a:t>Jokūbas karpė, klijavo, piešė, skaičiavo, bandė skaičius rašyti. </a:t>
            </a:r>
            <a:br>
              <a:rPr lang="lt-LT" sz="2800" dirty="0"/>
            </a:br>
            <a:r>
              <a:rPr lang="lt-LT" sz="2800" dirty="0"/>
              <a:t>Su broliu sportavo, pasidarė estafetę po visą kiemą.</a:t>
            </a:r>
            <a:br>
              <a:rPr lang="lt-LT" sz="2800" dirty="0"/>
            </a:br>
            <a:endParaRPr lang="en-US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veikslėlis 4" descr="Paveikslėlis, kuriame yra žolė, laukas, asmuo, važiavimas&#10;&#10;Automatiškai sugeneruotas aprašymas">
            <a:extLst>
              <a:ext uri="{FF2B5EF4-FFF2-40B4-BE49-F238E27FC236}">
                <a16:creationId xmlns:a16="http://schemas.microsoft.com/office/drawing/2014/main" xmlns="" id="{3347EDEB-BC41-4B8E-B14A-FC43E5EA50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"/>
          <a:stretch/>
        </p:blipFill>
        <p:spPr>
          <a:xfrm>
            <a:off x="1295403" y="1155728"/>
            <a:ext cx="4164062" cy="437965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9D23615F-3A1E-4DBE-AA7C-4DDD53F63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017" y="2430034"/>
            <a:ext cx="4264804" cy="38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4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aveikslėlis 4" descr="Paveikslėlis, kuriame yra stalas, asmuo, sėdėjimas, vaikas&#10;&#10;Automatiškai sugeneruotas aprašymas">
            <a:extLst>
              <a:ext uri="{FF2B5EF4-FFF2-40B4-BE49-F238E27FC236}">
                <a16:creationId xmlns:a16="http://schemas.microsoft.com/office/drawing/2014/main" xmlns="" id="{61EF309F-E997-4F80-9D5B-39DDAE2A0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75" y="1250695"/>
            <a:ext cx="4270331" cy="4219375"/>
          </a:xfrm>
          <a:prstGeom prst="rect">
            <a:avLst/>
          </a:prstGeom>
        </p:spPr>
      </p:pic>
      <p:sp>
        <p:nvSpPr>
          <p:cNvPr id="9" name="Pavadinimas 8">
            <a:extLst>
              <a:ext uri="{FF2B5EF4-FFF2-40B4-BE49-F238E27FC236}">
                <a16:creationId xmlns:a16="http://schemas.microsoft.com/office/drawing/2014/main" xmlns="" id="{3684D0D7-787B-4CD4-8CF9-CEB43BC5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791" y="1092199"/>
            <a:ext cx="5462670" cy="1271485"/>
          </a:xfrm>
        </p:spPr>
        <p:txBody>
          <a:bodyPr>
            <a:normAutofit fontScale="90000"/>
          </a:bodyPr>
          <a:lstStyle/>
          <a:p>
            <a:r>
              <a:rPr lang="lt-LT" dirty="0"/>
              <a:t>Lukai patinka dirbti su akvarele,</a:t>
            </a:r>
            <a:br>
              <a:rPr lang="lt-LT" dirty="0"/>
            </a:br>
            <a:r>
              <a:rPr lang="lt-LT" dirty="0"/>
              <a:t>atlikti užduotėles.</a:t>
            </a:r>
            <a:br>
              <a:rPr lang="lt-LT" dirty="0"/>
            </a:br>
            <a:r>
              <a:rPr lang="lt-LT" dirty="0"/>
              <a:t> </a:t>
            </a:r>
          </a:p>
        </p:txBody>
      </p:sp>
      <p:pic>
        <p:nvPicPr>
          <p:cNvPr id="11" name="Paveikslėlis 10" descr="Paveikslėlis, kuriame yra žinutė, rašymo lenta&#10;&#10;Automatiškai sugeneruotas aprašymas">
            <a:extLst>
              <a:ext uri="{FF2B5EF4-FFF2-40B4-BE49-F238E27FC236}">
                <a16:creationId xmlns:a16="http://schemas.microsoft.com/office/drawing/2014/main" xmlns="" id="{DB85F8AD-6E37-46B4-9FE7-86828061EA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57" y="2284264"/>
            <a:ext cx="2885808" cy="3323040"/>
          </a:xfrm>
          <a:prstGeom prst="rect">
            <a:avLst/>
          </a:prstGeom>
        </p:spPr>
      </p:pic>
      <p:pic>
        <p:nvPicPr>
          <p:cNvPr id="13" name="Paveikslėlis 12" descr="Paveikslėlis, kuriame yra asmuo, stalas, vidinis, mažas&#10;&#10;Automatiškai sugeneruotas aprašymas">
            <a:extLst>
              <a:ext uri="{FF2B5EF4-FFF2-40B4-BE49-F238E27FC236}">
                <a16:creationId xmlns:a16="http://schemas.microsoft.com/office/drawing/2014/main" xmlns="" id="{44AD5F3F-B5E1-4E21-8EFC-954D55C5BC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975" y="2284264"/>
            <a:ext cx="2600049" cy="332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8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Paveikslėlis, kuriame yra vidinis, stalas, sėdėjimas, asmuo&#10;&#10;Automatiškai sugeneruotas aprašymas">
            <a:extLst>
              <a:ext uri="{FF2B5EF4-FFF2-40B4-BE49-F238E27FC236}">
                <a16:creationId xmlns:a16="http://schemas.microsoft.com/office/drawing/2014/main" xmlns="" id="{84653D7F-9399-490C-9D7B-682B8739C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" r="-1" b="-1"/>
          <a:stretch/>
        </p:blipFill>
        <p:spPr>
          <a:xfrm>
            <a:off x="1304013" y="2031430"/>
            <a:ext cx="4379271" cy="3734370"/>
          </a:xfrm>
          <a:prstGeom prst="rect">
            <a:avLst/>
          </a:prstGeom>
        </p:spPr>
      </p:pic>
      <p:pic>
        <p:nvPicPr>
          <p:cNvPr id="3" name="Paveikslėlis 2" descr="Paveikslėlis, kuriame yra vidinis, asmuo, sėdėjimas, stalas&#10;&#10;Automatiškai sugeneruotas aprašymas">
            <a:extLst>
              <a:ext uri="{FF2B5EF4-FFF2-40B4-BE49-F238E27FC236}">
                <a16:creationId xmlns:a16="http://schemas.microsoft.com/office/drawing/2014/main" xmlns="" id="{8966CCA4-B664-4BCF-933E-D88A0F04B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8"/>
          <a:stretch/>
        </p:blipFill>
        <p:spPr>
          <a:xfrm>
            <a:off x="6096000" y="2354195"/>
            <a:ext cx="4531321" cy="3411605"/>
          </a:xfrm>
          <a:prstGeom prst="rect">
            <a:avLst/>
          </a:prstGeom>
        </p:spPr>
      </p:pic>
      <p:sp>
        <p:nvSpPr>
          <p:cNvPr id="4" name="Pavadinimas 1">
            <a:extLst>
              <a:ext uri="{FF2B5EF4-FFF2-40B4-BE49-F238E27FC236}">
                <a16:creationId xmlns:a16="http://schemas.microsoft.com/office/drawing/2014/main" xmlns="" id="{DA8C8AA4-25B3-45CA-9A6A-1E5A2A79BE80}"/>
              </a:ext>
            </a:extLst>
          </p:cNvPr>
          <p:cNvSpPr txBox="1">
            <a:spLocks/>
          </p:cNvSpPr>
          <p:nvPr/>
        </p:nvSpPr>
        <p:spPr>
          <a:xfrm>
            <a:off x="4972315" y="880535"/>
            <a:ext cx="6270090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t-LT"/>
              <a:t>Dovilė tvarkingai atliko užduotėlę.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Paveikslėlis, kuriame yra stalas, vidinis, asmuo, sėdėjimas&#10;&#10;Automatiškai sugeneruotas aprašymas">
            <a:extLst>
              <a:ext uri="{FF2B5EF4-FFF2-40B4-BE49-F238E27FC236}">
                <a16:creationId xmlns:a16="http://schemas.microsoft.com/office/drawing/2014/main" xmlns="" id="{0D7B8C46-621A-4A80-9E5C-3F30BF63E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5" r="3" b="30892"/>
          <a:stretch/>
        </p:blipFill>
        <p:spPr>
          <a:xfrm>
            <a:off x="974549" y="750087"/>
            <a:ext cx="4980631" cy="3667328"/>
          </a:xfrm>
          <a:prstGeom prst="rect">
            <a:avLst/>
          </a:prstGeom>
        </p:spPr>
      </p:pic>
      <p:pic>
        <p:nvPicPr>
          <p:cNvPr id="3" name="Paveikslėlis 2" descr="Paveikslėlis, kuriame yra vidinis, stalas, sėdėjimas, knyga&#10;&#10;Automatiškai sugeneruotas aprašymas">
            <a:extLst>
              <a:ext uri="{FF2B5EF4-FFF2-40B4-BE49-F238E27FC236}">
                <a16:creationId xmlns:a16="http://schemas.microsoft.com/office/drawing/2014/main" xmlns="" id="{082B1228-AF13-4E84-A145-C695C4F9A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0" r="-2" b="20461"/>
          <a:stretch/>
        </p:blipFill>
        <p:spPr>
          <a:xfrm>
            <a:off x="6444142" y="816182"/>
            <a:ext cx="4766249" cy="3667329"/>
          </a:xfrm>
          <a:prstGeom prst="rect">
            <a:avLst/>
          </a:prstGeom>
        </p:spPr>
      </p:pic>
      <p:sp>
        <p:nvSpPr>
          <p:cNvPr id="4" name="Pavadinimas 1">
            <a:extLst>
              <a:ext uri="{FF2B5EF4-FFF2-40B4-BE49-F238E27FC236}">
                <a16:creationId xmlns:a16="http://schemas.microsoft.com/office/drawing/2014/main" xmlns="" id="{114181D1-01EF-4A8F-83A3-517FB9D1994E}"/>
              </a:ext>
            </a:extLst>
          </p:cNvPr>
          <p:cNvSpPr txBox="1">
            <a:spLocks/>
          </p:cNvSpPr>
          <p:nvPr/>
        </p:nvSpPr>
        <p:spPr>
          <a:xfrm>
            <a:off x="1463045" y="4222037"/>
            <a:ext cx="9989677" cy="1054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Kotrynos velykiniai darbeliai.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9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E00ED58B-CEC5-4786-807F-E4D0A90B90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12727E8B-B76E-44AE-BA84-72E67FFFF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1B4D4A5E-A361-484B-BA87-71470F0CEB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xmlns="" id="{65B2E45B-3291-4196-85CD-8C21E26745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xmlns="" id="{7845E1EB-926E-47C1-8FEA-136188263C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FE334D75-621B-40C8-8B6E-F7444F8C0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xmlns="" id="{D652EAB3-B5F2-4AA3-B954-26F38AC67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BAD2BE7F-3E20-4AC6-9CFC-41A82B7E7D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xmlns="" id="{E94A0178-54EB-4B40-B93C-A245846BFA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13A2EFE7-A922-4226-AC11-93A9724544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xmlns="" id="{8A7A2BEF-6AFB-4298-A452-DF55BF33EE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xmlns="" id="{AFDE7160-F7DE-40BE-8AF0-1A6CE69E61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AC1E576-8BE6-4246-A058-87251A98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Lėjos Velykiniai darbeliai.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C300DC63-2D52-4801-A37C-086809168F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aveikslėlis 8" descr="Paveikslėlis, kuriame yra asmuo, vidinis, jaunas, vaikas&#10;&#10;Automatiškai sugeneruotas aprašymas">
            <a:extLst>
              <a:ext uri="{FF2B5EF4-FFF2-40B4-BE49-F238E27FC236}">
                <a16:creationId xmlns:a16="http://schemas.microsoft.com/office/drawing/2014/main" xmlns="" id="{73642901-C370-4C53-9FE0-3843D324A14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4114"/>
          <a:stretch/>
        </p:blipFill>
        <p:spPr>
          <a:xfrm>
            <a:off x="892910" y="891784"/>
            <a:ext cx="3334836" cy="3594262"/>
          </a:xfrm>
          <a:prstGeom prst="rect">
            <a:avLst/>
          </a:prstGeom>
        </p:spPr>
      </p:pic>
      <p:pic>
        <p:nvPicPr>
          <p:cNvPr id="5" name="Paveikslėlis 4" descr="Paveikslėlis, kuriame yra asmuo, stalas, vidinis, jaunas&#10;&#10;Automatiškai sugeneruotas aprašymas">
            <a:extLst>
              <a:ext uri="{FF2B5EF4-FFF2-40B4-BE49-F238E27FC236}">
                <a16:creationId xmlns:a16="http://schemas.microsoft.com/office/drawing/2014/main" xmlns="" id="{CDE4D3E2-CEA7-444E-ADF1-8687169FB4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r="5" b="5"/>
          <a:stretch/>
        </p:blipFill>
        <p:spPr>
          <a:xfrm>
            <a:off x="4343416" y="945428"/>
            <a:ext cx="3476835" cy="3594263"/>
          </a:xfrm>
          <a:prstGeom prst="rect">
            <a:avLst/>
          </a:prstGeom>
        </p:spPr>
      </p:pic>
      <p:pic>
        <p:nvPicPr>
          <p:cNvPr id="7" name="Paveikslėlis 6" descr="Paveikslėlis, kuriame yra asmuo, vidinis, sėdėjimas, stalas&#10;&#10;Automatiškai sugeneruotas aprašymas">
            <a:extLst>
              <a:ext uri="{FF2B5EF4-FFF2-40B4-BE49-F238E27FC236}">
                <a16:creationId xmlns:a16="http://schemas.microsoft.com/office/drawing/2014/main" xmlns="" id="{E921AE7C-E09D-430F-B423-62C77A6FE75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 r="5" b="17000"/>
          <a:stretch/>
        </p:blipFill>
        <p:spPr>
          <a:xfrm>
            <a:off x="8101224" y="951171"/>
            <a:ext cx="3334837" cy="3653426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29310625-7B00-47AC-8816-DB1D867D4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74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7897D7-43A2-4E8C-B44D-FE8D59CEFBCF}"/>
              </a:ext>
            </a:extLst>
          </p:cNvPr>
          <p:cNvSpPr txBox="1"/>
          <p:nvPr/>
        </p:nvSpPr>
        <p:spPr>
          <a:xfrm>
            <a:off x="3037114" y="734785"/>
            <a:ext cx="977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/>
              <a:t>PASIPUOŠĖ NAMUS VELYKOMIS</a:t>
            </a:r>
          </a:p>
        </p:txBody>
      </p:sp>
      <p:pic>
        <p:nvPicPr>
          <p:cNvPr id="6" name="Paveikslėlis 5" descr="Paveikslėlis, kuriame yra stalas, vidinis, sėdėjimas, mažas&#10;&#10;Automatiškai sugeneruotas aprašymas">
            <a:extLst>
              <a:ext uri="{FF2B5EF4-FFF2-40B4-BE49-F238E27FC236}">
                <a16:creationId xmlns:a16="http://schemas.microsoft.com/office/drawing/2014/main" xmlns="" id="{5416FE11-ECB2-460F-AE04-7AE121BB9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58" y="1637406"/>
            <a:ext cx="3746034" cy="4108301"/>
          </a:xfrm>
          <a:prstGeom prst="rect">
            <a:avLst/>
          </a:prstGeom>
        </p:spPr>
      </p:pic>
      <p:pic>
        <p:nvPicPr>
          <p:cNvPr id="3" name="Paveikslėlis 2" descr="Paveikslėlis, kuriame yra vidinis, gėlė, stalas, vaza&#10;&#10;Automatiškai sugeneruotas aprašymas">
            <a:extLst>
              <a:ext uri="{FF2B5EF4-FFF2-40B4-BE49-F238E27FC236}">
                <a16:creationId xmlns:a16="http://schemas.microsoft.com/office/drawing/2014/main" xmlns="" id="{33E5DCD9-BEEE-4DCC-A237-EB250E9EC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27" y="1673442"/>
            <a:ext cx="2930705" cy="4131656"/>
          </a:xfrm>
          <a:prstGeom prst="rect">
            <a:avLst/>
          </a:prstGeom>
        </p:spPr>
      </p:pic>
      <p:pic>
        <p:nvPicPr>
          <p:cNvPr id="5" name="Paveikslėlis 4" descr="Paveikslėlis, kuriame yra stalas, vidinis, sėdėjimas, gėlė&#10;&#10;Automatiškai sugeneruotas aprašymas">
            <a:extLst>
              <a:ext uri="{FF2B5EF4-FFF2-40B4-BE49-F238E27FC236}">
                <a16:creationId xmlns:a16="http://schemas.microsoft.com/office/drawing/2014/main" xmlns="" id="{AE88B4A9-6868-4AF7-A6C7-CCB6E05F4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19" y="1696797"/>
            <a:ext cx="3055550" cy="4108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E4F34E1-181D-429B-827C-3D6B3EB5F59B}"/>
              </a:ext>
            </a:extLst>
          </p:cNvPr>
          <p:cNvSpPr txBox="1"/>
          <p:nvPr/>
        </p:nvSpPr>
        <p:spPr>
          <a:xfrm rot="10800000" flipV="1">
            <a:off x="1158853" y="5705420"/>
            <a:ext cx="94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Jokūbas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EB8607-C8AA-4B6F-847D-6A1E48177205}"/>
              </a:ext>
            </a:extLst>
          </p:cNvPr>
          <p:cNvSpPr txBox="1"/>
          <p:nvPr/>
        </p:nvSpPr>
        <p:spPr>
          <a:xfrm>
            <a:off x="5281684" y="5805098"/>
            <a:ext cx="94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Ąžuolas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07AE4E-38A1-4258-A9A0-554105F9973A}"/>
              </a:ext>
            </a:extLst>
          </p:cNvPr>
          <p:cNvSpPr txBox="1"/>
          <p:nvPr/>
        </p:nvSpPr>
        <p:spPr>
          <a:xfrm>
            <a:off x="9184944" y="5805098"/>
            <a:ext cx="68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Elijus</a:t>
            </a:r>
          </a:p>
        </p:txBody>
      </p:sp>
    </p:spTree>
    <p:extLst>
      <p:ext uri="{BB962C8B-B14F-4D97-AF65-F5344CB8AC3E}">
        <p14:creationId xmlns:p14="http://schemas.microsoft.com/office/powerpoint/2010/main" val="3146249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273</Words>
  <Application>Microsoft Office PowerPoint</Application>
  <PresentationFormat>Plačiaekranė</PresentationFormat>
  <Paragraphs>26</Paragraphs>
  <Slides>10</Slides>
  <Notes>4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Gamtinė</vt:lpstr>
      <vt:lpstr>Kauno miesto lopšelis- darželis „ROKUTIS“ BITUČIŲ grupė. Nuotolinės ugdomosios veiklos ataskaita refleksija. AUKL. Jūratė Gintvainienė. 2020 04.06-04.10d.</vt:lpstr>
      <vt:lpstr>SAVAITĖS TEMA: ATRIEDA MARGUČIAI. VEIKLŲ PAVADINIKAI. </vt:lpstr>
      <vt:lpstr>„PowerPoint“ pateiktis</vt:lpstr>
      <vt:lpstr>Jokūbas karpė, klijavo, piešė, skaičiavo, bandė skaičius rašyti.  Su broliu sportavo, pasidarė estafetę po visą kiemą. </vt:lpstr>
      <vt:lpstr>Lukai patinka dirbti su akvarele, atlikti užduotėles.  </vt:lpstr>
      <vt:lpstr>„PowerPoint“ pateiktis</vt:lpstr>
      <vt:lpstr>„PowerPoint“ pateiktis</vt:lpstr>
      <vt:lpstr>Lėjos Velykiniai darbeliai.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Kauno miesto lopšelis- darželis ROKUTIS BITUČIŲ grupė. Nuotolinės ugdomosios veiklos ataskaita refleksija. AUKL. Jūratė Gintvainienė. 2020 04.06-04.10d.</dc:title>
  <dc:creator>Matas Gintvainis</dc:creator>
  <cp:lastModifiedBy>Intel</cp:lastModifiedBy>
  <cp:revision>23</cp:revision>
  <dcterms:created xsi:type="dcterms:W3CDTF">2020-04-26T10:51:38Z</dcterms:created>
  <dcterms:modified xsi:type="dcterms:W3CDTF">2020-04-27T09:14:10Z</dcterms:modified>
</cp:coreProperties>
</file>