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</p:sldIdLst>
  <p:sldSz cx="12192000" cy="6858000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507A05-25BD-464B-B8F4-03CDDA7FD4E1}" type="datetimeFigureOut">
              <a:rPr lang="lt-LT" smtClean="0"/>
              <a:t>2020.04.20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AAE3F-DAFB-42EC-BC64-A58AD006FFB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35773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507A05-25BD-464B-B8F4-03CDDA7FD4E1}" type="datetimeFigureOut">
              <a:rPr lang="lt-LT" smtClean="0"/>
              <a:t>2020.04.20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AAE3F-DAFB-42EC-BC64-A58AD006FFB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84809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507A05-25BD-464B-B8F4-03CDDA7FD4E1}" type="datetimeFigureOut">
              <a:rPr lang="lt-LT" smtClean="0"/>
              <a:t>2020.04.20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AAE3F-DAFB-42EC-BC64-A58AD006FFB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1030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507A05-25BD-464B-B8F4-03CDDA7FD4E1}" type="datetimeFigureOut">
              <a:rPr lang="lt-LT" smtClean="0"/>
              <a:t>2020.04.20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AAE3F-DAFB-42EC-BC64-A58AD006FFB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80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507A05-25BD-464B-B8F4-03CDDA7FD4E1}" type="datetimeFigureOut">
              <a:rPr lang="lt-LT" smtClean="0"/>
              <a:t>2020.04.20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AAE3F-DAFB-42EC-BC64-A58AD006FFB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25531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507A05-25BD-464B-B8F4-03CDDA7FD4E1}" type="datetimeFigureOut">
              <a:rPr lang="lt-LT" smtClean="0"/>
              <a:t>2020.04.20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AAE3F-DAFB-42EC-BC64-A58AD006FFB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3698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507A05-25BD-464B-B8F4-03CDDA7FD4E1}" type="datetimeFigureOut">
              <a:rPr lang="lt-LT" smtClean="0"/>
              <a:t>2020.04.20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AAE3F-DAFB-42EC-BC64-A58AD006FFB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68046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507A05-25BD-464B-B8F4-03CDDA7FD4E1}" type="datetimeFigureOut">
              <a:rPr lang="lt-LT" smtClean="0"/>
              <a:t>2020.04.20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AAE3F-DAFB-42EC-BC64-A58AD006FFB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496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507A05-25BD-464B-B8F4-03CDDA7FD4E1}" type="datetimeFigureOut">
              <a:rPr lang="lt-LT" smtClean="0"/>
              <a:t>2020.04.20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AAE3F-DAFB-42EC-BC64-A58AD006FFB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82005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507A05-25BD-464B-B8F4-03CDDA7FD4E1}" type="datetimeFigureOut">
              <a:rPr lang="lt-LT" smtClean="0"/>
              <a:t>2020.04.20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AAE3F-DAFB-42EC-BC64-A58AD006FFB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87695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507A05-25BD-464B-B8F4-03CDDA7FD4E1}" type="datetimeFigureOut">
              <a:rPr lang="lt-LT" smtClean="0"/>
              <a:t>2020.04.20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AAE3F-DAFB-42EC-BC64-A58AD006FFB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00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lt-LT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lt-LT" smtClean="0"/>
              <a:t>Haga clic para modificar el estilo de texto del patrón</a:t>
            </a:r>
          </a:p>
          <a:p>
            <a:pPr lvl="1"/>
            <a:r>
              <a:rPr lang="es-ES" altLang="lt-LT" smtClean="0"/>
              <a:t>Segundo nivel</a:t>
            </a:r>
          </a:p>
          <a:p>
            <a:pPr lvl="2"/>
            <a:r>
              <a:rPr lang="es-ES" altLang="lt-LT" smtClean="0"/>
              <a:t>Tercer nivel</a:t>
            </a:r>
          </a:p>
          <a:p>
            <a:pPr lvl="3"/>
            <a:r>
              <a:rPr lang="es-ES" altLang="lt-LT" smtClean="0"/>
              <a:t>Cuarto nivel</a:t>
            </a:r>
          </a:p>
          <a:p>
            <a:pPr lvl="4"/>
            <a:r>
              <a:rPr lang="es-ES" altLang="lt-LT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4507A05-25BD-464B-B8F4-03CDDA7FD4E1}" type="datetimeFigureOut">
              <a:rPr lang="lt-LT" smtClean="0"/>
              <a:t>2020.04.20</a:t>
            </a:fld>
            <a:endParaRPr lang="lt-L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lt-L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35AAE3F-DAFB-42EC-BC64-A58AD006FFB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6064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YeIYI1-CG0&amp;list=PLAAaHOClL5RsJAYHKXcPWT3F_07qYdeqI" TargetMode="External"/><Relationship Id="rId2" Type="http://schemas.openxmlformats.org/officeDocument/2006/relationships/hyperlink" Target="https://www.youtube.com/watch?v=aoImX1xzFz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ntro.vilnius.lt/archive/kaip-teisingai-rusiuoti-2/" TargetMode="External"/><Relationship Id="rId2" Type="http://schemas.openxmlformats.org/officeDocument/2006/relationships/hyperlink" Target="https://www.youtube.com/watch?v=E3CLG4o1BeE&amp;list=PL1S-DUwrmL75RWzVUu2NzNyCF2JrAOH4V&amp;index=7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45128"/>
            <a:ext cx="9144000" cy="5140036"/>
          </a:xfrm>
        </p:spPr>
        <p:txBody>
          <a:bodyPr/>
          <a:lstStyle/>
          <a:p>
            <a:r>
              <a:rPr lang="lt-LT" sz="3600" dirty="0">
                <a:solidFill>
                  <a:schemeClr val="tx1"/>
                </a:solidFill>
              </a:rPr>
              <a:t/>
            </a:r>
            <a:br>
              <a:rPr lang="lt-LT" sz="3600" dirty="0">
                <a:solidFill>
                  <a:schemeClr val="tx1"/>
                </a:solidFill>
              </a:rPr>
            </a:br>
            <a:r>
              <a:rPr lang="lt-LT" sz="3600" dirty="0">
                <a:solidFill>
                  <a:schemeClr val="tx1"/>
                </a:solidFill>
              </a:rPr>
              <a:t>Kauno lopšelis - darželis "Rokutis„</a:t>
            </a:r>
            <a:br>
              <a:rPr lang="lt-LT" sz="3600" dirty="0">
                <a:solidFill>
                  <a:schemeClr val="tx1"/>
                </a:solidFill>
              </a:rPr>
            </a:br>
            <a:r>
              <a:rPr lang="lt-LT" sz="3600" dirty="0">
                <a:solidFill>
                  <a:schemeClr val="tx1"/>
                </a:solidFill>
              </a:rPr>
              <a:t/>
            </a:r>
            <a:br>
              <a:rPr lang="lt-LT" sz="3600" dirty="0">
                <a:solidFill>
                  <a:schemeClr val="tx1"/>
                </a:solidFill>
              </a:rPr>
            </a:br>
            <a:r>
              <a:rPr lang="lt-LT" sz="3600" dirty="0">
                <a:solidFill>
                  <a:schemeClr val="tx1"/>
                </a:solidFill>
              </a:rPr>
              <a:t>Nuotolinės ugdomosios veiklos refleksija</a:t>
            </a:r>
            <a:br>
              <a:rPr lang="lt-LT" sz="3600" dirty="0">
                <a:solidFill>
                  <a:schemeClr val="tx1"/>
                </a:solidFill>
              </a:rPr>
            </a:br>
            <a:r>
              <a:rPr lang="lt-LT" sz="3600" dirty="0">
                <a:solidFill>
                  <a:schemeClr val="tx1"/>
                </a:solidFill>
              </a:rPr>
              <a:t/>
            </a:r>
            <a:br>
              <a:rPr lang="lt-LT" sz="3600" dirty="0">
                <a:solidFill>
                  <a:schemeClr val="tx1"/>
                </a:solidFill>
              </a:rPr>
            </a:br>
            <a:r>
              <a:rPr lang="lt-LT" sz="3600" dirty="0">
                <a:solidFill>
                  <a:schemeClr val="tx1"/>
                </a:solidFill>
              </a:rPr>
              <a:t>  „Drugelių" grupės mokytojos </a:t>
            </a:r>
            <a:br>
              <a:rPr lang="lt-LT" sz="3600" dirty="0">
                <a:solidFill>
                  <a:schemeClr val="tx1"/>
                </a:solidFill>
              </a:rPr>
            </a:br>
            <a:r>
              <a:rPr lang="lt-LT" sz="3600" dirty="0">
                <a:solidFill>
                  <a:schemeClr val="tx1"/>
                </a:solidFill>
              </a:rPr>
              <a:t>L. Milienė, S. Viršutienė</a:t>
            </a:r>
            <a:br>
              <a:rPr lang="lt-LT" sz="3600" dirty="0">
                <a:solidFill>
                  <a:schemeClr val="tx1"/>
                </a:solidFill>
              </a:rPr>
            </a:br>
            <a:r>
              <a:rPr lang="lt-LT" sz="3600" dirty="0">
                <a:solidFill>
                  <a:schemeClr val="tx1"/>
                </a:solidFill>
              </a:rPr>
              <a:t/>
            </a:r>
            <a:br>
              <a:rPr lang="lt-LT" sz="3600" dirty="0">
                <a:solidFill>
                  <a:schemeClr val="tx1"/>
                </a:solidFill>
              </a:rPr>
            </a:br>
            <a:r>
              <a:rPr lang="lt-LT" sz="3600" dirty="0" smtClean="0">
                <a:solidFill>
                  <a:schemeClr val="tx1"/>
                </a:solidFill>
              </a:rPr>
              <a:t>04.14-04.17</a:t>
            </a:r>
            <a:endParaRPr lang="lt-LT" sz="3600" dirty="0"/>
          </a:p>
        </p:txBody>
      </p:sp>
    </p:spTree>
    <p:extLst>
      <p:ext uri="{BB962C8B-B14F-4D97-AF65-F5344CB8AC3E}">
        <p14:creationId xmlns:p14="http://schemas.microsoft.com/office/powerpoint/2010/main" val="296985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Ženklas</a:t>
            </a:r>
            <a:endParaRPr lang="lt-LT" b="1" dirty="0"/>
          </a:p>
        </p:txBody>
      </p:sp>
      <p:pic>
        <p:nvPicPr>
          <p:cNvPr id="1026" name="Picture 2" descr="Nėra nuotraukos aprašymo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91" y="1417638"/>
            <a:ext cx="4086655" cy="54403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8382001" y="2646218"/>
            <a:ext cx="2964872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600" dirty="0" smtClean="0">
                <a:solidFill>
                  <a:schemeClr val="tx1"/>
                </a:solidFill>
              </a:rPr>
              <a:t>Elžbieta, Miglė</a:t>
            </a:r>
            <a:endParaRPr lang="lt-LT" sz="2600" dirty="0">
              <a:solidFill>
                <a:schemeClr val="tx1"/>
              </a:solidFill>
            </a:endParaRPr>
          </a:p>
        </p:txBody>
      </p:sp>
      <p:pic>
        <p:nvPicPr>
          <p:cNvPr id="1028" name="Picture 4" descr="Nuotraukoje gali būti: piešim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345" y="1417638"/>
            <a:ext cx="2923309" cy="54328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75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Ženklas</a:t>
            </a:r>
            <a:endParaRPr lang="lt-LT" dirty="0"/>
          </a:p>
        </p:txBody>
      </p:sp>
      <p:sp>
        <p:nvSpPr>
          <p:cNvPr id="4" name="Rounded Rectangle 3"/>
          <p:cNvSpPr/>
          <p:nvPr/>
        </p:nvSpPr>
        <p:spPr>
          <a:xfrm>
            <a:off x="609600" y="1054967"/>
            <a:ext cx="2770909" cy="16625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600" dirty="0" smtClean="0">
                <a:solidFill>
                  <a:schemeClr val="tx1"/>
                </a:solidFill>
              </a:rPr>
              <a:t>Ąžuolas, Emilis</a:t>
            </a:r>
            <a:endParaRPr lang="lt-LT" sz="2600" dirty="0">
              <a:solidFill>
                <a:schemeClr val="tx1"/>
              </a:solidFill>
            </a:endParaRPr>
          </a:p>
        </p:txBody>
      </p:sp>
      <p:pic>
        <p:nvPicPr>
          <p:cNvPr id="3074" name="Picture 2" descr="Nuotraukoje gali būti: maist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954193" y="2662208"/>
            <a:ext cx="3529734" cy="46989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Nėra nuotraukos aprašymo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80566" y="1332058"/>
            <a:ext cx="4089762" cy="54444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,,Aš rūšiuoju atliekas“</a:t>
            </a:r>
            <a:endParaRPr lang="lt-LT" b="1" dirty="0"/>
          </a:p>
        </p:txBody>
      </p:sp>
      <p:sp>
        <p:nvSpPr>
          <p:cNvPr id="4" name="Rectangle 3"/>
          <p:cNvSpPr/>
          <p:nvPr/>
        </p:nvSpPr>
        <p:spPr>
          <a:xfrm>
            <a:off x="443345" y="2971295"/>
            <a:ext cx="2951018" cy="1893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600" dirty="0" smtClean="0">
                <a:solidFill>
                  <a:schemeClr val="tx1"/>
                </a:solidFill>
              </a:rPr>
              <a:t>Ąžuolas, Gabrielius</a:t>
            </a:r>
            <a:endParaRPr lang="lt-LT" sz="2600" dirty="0">
              <a:solidFill>
                <a:schemeClr val="tx1"/>
              </a:solidFill>
            </a:endParaRPr>
          </a:p>
        </p:txBody>
      </p:sp>
      <p:pic>
        <p:nvPicPr>
          <p:cNvPr id="4098" name="Picture 2" descr="Nėra nuotraukos aprašymo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449" y="2640733"/>
            <a:ext cx="3702966" cy="255472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Nėra nuotraukos aprašymo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4" y="2086262"/>
            <a:ext cx="3460461" cy="460674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90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,,Aš rūšiuoju atliekas“</a:t>
            </a:r>
            <a:endParaRPr lang="lt-LT" b="1" dirty="0"/>
          </a:p>
        </p:txBody>
      </p:sp>
      <p:sp>
        <p:nvSpPr>
          <p:cNvPr id="4" name="Rectangle 3"/>
          <p:cNvSpPr/>
          <p:nvPr/>
        </p:nvSpPr>
        <p:spPr>
          <a:xfrm>
            <a:off x="1279525" y="1417638"/>
            <a:ext cx="3422073" cy="22444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600" dirty="0" smtClean="0">
                <a:solidFill>
                  <a:schemeClr val="tx1"/>
                </a:solidFill>
              </a:rPr>
              <a:t>Elžbieta, Miglė</a:t>
            </a:r>
            <a:endParaRPr lang="lt-LT" sz="2600" dirty="0">
              <a:solidFill>
                <a:schemeClr val="tx1"/>
              </a:solidFill>
            </a:endParaRPr>
          </a:p>
        </p:txBody>
      </p:sp>
      <p:pic>
        <p:nvPicPr>
          <p:cNvPr id="5122" name="Picture 2" descr="Nėra nuotraukos aprašymo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454872" y="3134592"/>
            <a:ext cx="2861830" cy="433647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Nuotraukoje gali būti: viduj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5646" y="1417638"/>
            <a:ext cx="3640571" cy="541749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325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Darbelis iš antrinių žaliavų</a:t>
            </a:r>
            <a:endParaRPr lang="lt-LT" b="1" dirty="0"/>
          </a:p>
        </p:txBody>
      </p:sp>
      <p:sp>
        <p:nvSpPr>
          <p:cNvPr id="4" name="Oval 3"/>
          <p:cNvSpPr/>
          <p:nvPr/>
        </p:nvSpPr>
        <p:spPr>
          <a:xfrm>
            <a:off x="8991600" y="4779818"/>
            <a:ext cx="3200400" cy="20781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600" dirty="0" smtClean="0">
                <a:solidFill>
                  <a:schemeClr val="tx1"/>
                </a:solidFill>
              </a:rPr>
              <a:t>Elžbieta</a:t>
            </a:r>
            <a:endParaRPr lang="lt-LT" sz="2600" dirty="0">
              <a:solidFill>
                <a:schemeClr val="tx1"/>
              </a:solidFill>
            </a:endParaRPr>
          </a:p>
        </p:txBody>
      </p:sp>
      <p:pic>
        <p:nvPicPr>
          <p:cNvPr id="6146" name="Picture 2" descr="Nuotraukoje gali būti: maist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346" y="1856509"/>
            <a:ext cx="3297382" cy="438964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Nuotraukoje gali būti: lentelė, viduje ir maist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466" y="1856509"/>
            <a:ext cx="4444134" cy="332033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130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Darbelis iš antrinių žaliavų</a:t>
            </a:r>
            <a:endParaRPr lang="lt-LT" b="1" dirty="0"/>
          </a:p>
        </p:txBody>
      </p:sp>
      <p:pic>
        <p:nvPicPr>
          <p:cNvPr id="7170" name="Picture 2" descr="Nuotraukoje gali būti: viduj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265" y="1540886"/>
            <a:ext cx="3973079" cy="510929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1717964" y="2355273"/>
            <a:ext cx="3144982" cy="20781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600" dirty="0" smtClean="0">
                <a:solidFill>
                  <a:schemeClr val="tx1"/>
                </a:solidFill>
              </a:rPr>
              <a:t>Ąžuolas</a:t>
            </a:r>
            <a:endParaRPr lang="lt-LT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43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Kasdieniai gyvenimo įgūdžiai</a:t>
            </a:r>
            <a:endParaRPr lang="lt-LT" b="1" dirty="0"/>
          </a:p>
        </p:txBody>
      </p:sp>
      <p:pic>
        <p:nvPicPr>
          <p:cNvPr id="8194" name="Picture 2" descr="Nuotraukoje gali būti: vienas ar daugiau žmonių ir vaik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9175" y="1728356"/>
            <a:ext cx="3266498" cy="4772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190509" y="2951018"/>
            <a:ext cx="3602182" cy="1884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600" dirty="0" smtClean="0">
                <a:solidFill>
                  <a:schemeClr val="tx1"/>
                </a:solidFill>
              </a:rPr>
              <a:t>Mažoji  mamos pagalbininkė Klara</a:t>
            </a:r>
            <a:endParaRPr lang="lt-LT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66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Kasdieniai gyvenimo įgūdžiai</a:t>
            </a:r>
            <a:endParaRPr lang="lt-LT" dirty="0"/>
          </a:p>
        </p:txBody>
      </p:sp>
      <p:pic>
        <p:nvPicPr>
          <p:cNvPr id="9218" name="Picture 2" descr="https://scontent.fvno6-1.fna.fbcdn.net/v/t1.15752-9/94589806_172170700628966_5721069392310042624_n.jpg?_nc_cat=107&amp;_nc_sid=b96e70&amp;_nc_oc=AQn6ZUq2Lkf0WmWCteZXDekku3QC6VFoLn-mQtmoMqpKY3iTwrHkTGKLTEeKhcGQDZQ&amp;_nc_ht=scontent.fvno6-1.fna&amp;oh=5c6803bc396ce0ec5147d4498cc77244&amp;oe=5EC4DC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30" y="1889898"/>
            <a:ext cx="3058679" cy="46145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s://scontent.fvno6-1.fna.fbcdn.net/v/t1.15752-9/93991016_700737570730700_3693965517179060224_n.jpg?_nc_cat=110&amp;_nc_sid=b96e70&amp;_nc_oc=AQl1Wj9NxchguHBLtfYyw6K-9uUxlY2lcIjv9z_MpjSZXt6RMNx3fNMrPrQNrDDNuo8&amp;_nc_ht=scontent.fvno6-1.fna&amp;oh=93d405c0f84d1b9fc29f7b3f5abaeb82&amp;oe=5EC3BE9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864" y="1757362"/>
            <a:ext cx="3072535" cy="47805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4059381" y="2549237"/>
            <a:ext cx="3449781" cy="25076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2600" dirty="0" smtClean="0">
                <a:solidFill>
                  <a:schemeClr val="tx1"/>
                </a:solidFill>
              </a:rPr>
              <a:t>Gustas taip pat padeda mamai</a:t>
            </a:r>
            <a:endParaRPr lang="lt-LT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17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>
                <a:solidFill>
                  <a:schemeClr val="tx1"/>
                </a:solidFill>
              </a:rPr>
              <a:t>Apibendrinimas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lt-LT" dirty="0" smtClean="0"/>
              <a:t>Šią savaitę įgijome naujos patirties – padėti tėveliams tvarkyti namučius, lauko aplinką. Paruošėme veiklas tema ,,Švari žemė – laimingas vaikas!“. Pasiūlėme edukacinių filmukų šia tema, kompiuterinį žaidimą ,,Kaip teisingai rūšiuoti?“ Ir laukėme grįžtamojo ryšio. Rezultatas buvo geras, tik norėtume daugiau įsitraukimo kitų vaikučių ir tėvelių. Rezultatą parodo nuotraukos.</a:t>
            </a:r>
          </a:p>
          <a:p>
            <a:pPr marL="0" indent="0" algn="ctr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93203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454" y="2477510"/>
            <a:ext cx="10972800" cy="1143000"/>
          </a:xfrm>
        </p:spPr>
        <p:txBody>
          <a:bodyPr/>
          <a:lstStyle/>
          <a:p>
            <a:r>
              <a:rPr lang="lt-L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lt-L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lt-L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AČIŪ UŽ DĖMESĮ!</a:t>
            </a:r>
            <a:br>
              <a:rPr lang="lt-L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65620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40327"/>
            <a:ext cx="10972800" cy="5585837"/>
          </a:xfrm>
        </p:spPr>
        <p:txBody>
          <a:bodyPr/>
          <a:lstStyle/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r>
              <a:rPr lang="lt-LT" dirty="0" smtClean="0"/>
              <a:t>REKOMENDACIJŲ IR UŽDUOTĖLIŲ VYKDYTOJAI:</a:t>
            </a:r>
          </a:p>
          <a:p>
            <a:pPr marL="0" indent="0">
              <a:buNone/>
            </a:pPr>
            <a:r>
              <a:rPr lang="lt-LT" dirty="0" smtClean="0"/>
              <a:t>,,Drugelių“ grupės ikimokyklinio ugdymo mokytojos Lina Milienė ir Sandra Viršutienė.</a:t>
            </a:r>
          </a:p>
          <a:p>
            <a:pPr marL="0" indent="0">
              <a:buNone/>
            </a:pPr>
            <a:r>
              <a:rPr lang="lt-LT" dirty="0" smtClean="0"/>
              <a:t>Tėveliai ir vaikai, kurių amžius 3-5 m.</a:t>
            </a:r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r>
              <a:rPr lang="lt-LT" dirty="0" smtClean="0"/>
              <a:t>REKOMENDACIJŲ IR UŽDUOTĖLIŲ TERMINAS</a:t>
            </a:r>
          </a:p>
          <a:p>
            <a:pPr marL="0" indent="0">
              <a:buNone/>
            </a:pPr>
            <a:r>
              <a:rPr lang="lt-LT" dirty="0" smtClean="0"/>
              <a:t>Data: 2020.04.014-2020.04.17</a:t>
            </a:r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0678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PRIEMONĖS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r>
              <a:rPr lang="lt-LT" dirty="0" smtClean="0"/>
              <a:t>Ugdymas vyko nuotoliniu būdu per el. dienyną ,,Mūsų darželis“ ir socialiniame tinkle ,,Facebook“.</a:t>
            </a:r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63682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124692"/>
            <a:ext cx="10515600" cy="1565998"/>
          </a:xfrm>
        </p:spPr>
        <p:txBody>
          <a:bodyPr/>
          <a:lstStyle/>
          <a:p>
            <a:r>
              <a:rPr lang="lt-LT" b="1" dirty="0" smtClean="0"/>
              <a:t>TEMA </a:t>
            </a:r>
            <a:r>
              <a:rPr lang="lt-LT" b="1" i="1" dirty="0" smtClean="0"/>
              <a:t>,,Švari žemė – laimingas vaikas!“</a:t>
            </a:r>
            <a:endParaRPr lang="lt-LT" b="1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40318" y="1690689"/>
            <a:ext cx="5158316" cy="4498974"/>
          </a:xfrm>
        </p:spPr>
        <p:txBody>
          <a:bodyPr/>
          <a:lstStyle/>
          <a:p>
            <a:pPr marL="0" indent="0" algn="ctr">
              <a:buNone/>
            </a:pPr>
            <a:r>
              <a:rPr lang="lt-L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VEIKLOS SRITYS</a:t>
            </a:r>
          </a:p>
          <a:p>
            <a:r>
              <a:rPr lang="lt-LT" sz="3000" dirty="0" smtClean="0"/>
              <a:t>Kasdieniai gyvenimo įgūdžiai</a:t>
            </a:r>
          </a:p>
          <a:p>
            <a:r>
              <a:rPr lang="lt-LT" sz="3000" dirty="0" smtClean="0"/>
              <a:t>Sakytinė kalba</a:t>
            </a:r>
          </a:p>
          <a:p>
            <a:r>
              <a:rPr lang="lt-LT" sz="3000" dirty="0" smtClean="0"/>
              <a:t>Meninė raiška</a:t>
            </a:r>
          </a:p>
          <a:p>
            <a:r>
              <a:rPr lang="lt-LT" sz="3000" dirty="0" smtClean="0"/>
              <a:t>Mokėjimas mokytis</a:t>
            </a:r>
            <a:endParaRPr lang="lt-LT" sz="30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72200" y="1690689"/>
            <a:ext cx="5183717" cy="4498974"/>
          </a:xfrm>
        </p:spPr>
        <p:txBody>
          <a:bodyPr/>
          <a:lstStyle/>
          <a:p>
            <a:pPr marL="0" indent="0" algn="ctr">
              <a:buNone/>
            </a:pPr>
            <a:r>
              <a:rPr lang="lt-L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UŽDAVINIAI</a:t>
            </a:r>
          </a:p>
          <a:p>
            <a:r>
              <a:rPr lang="lt-LT" sz="3000" dirty="0"/>
              <a:t>Gebės prisidėti prie aplinkos saugojimo, žinos, kodėl tai yra </a:t>
            </a:r>
            <a:r>
              <a:rPr lang="lt-LT" sz="3000" dirty="0" smtClean="0"/>
              <a:t>svarbu.</a:t>
            </a:r>
            <a:endParaRPr lang="lt-LT" sz="3000" dirty="0"/>
          </a:p>
          <a:p>
            <a:r>
              <a:rPr lang="lt-LT" sz="3000" dirty="0" smtClean="0"/>
              <a:t>Gebės </a:t>
            </a:r>
            <a:r>
              <a:rPr lang="lt-LT" sz="3000" dirty="0"/>
              <a:t>išklausyti informaciją supras jo </a:t>
            </a:r>
            <a:r>
              <a:rPr lang="lt-LT" sz="3000" dirty="0" smtClean="0"/>
              <a:t>turinį.</a:t>
            </a:r>
            <a:endParaRPr lang="lt-LT" sz="3000" dirty="0"/>
          </a:p>
          <a:p>
            <a:r>
              <a:rPr lang="lt-LT" sz="3000" dirty="0" smtClean="0"/>
              <a:t>Supras</a:t>
            </a:r>
            <a:r>
              <a:rPr lang="lt-LT" sz="3000" dirty="0"/>
              <a:t>, kodėl svarbu rūšiuoti šiukšles.</a:t>
            </a:r>
            <a:endParaRPr lang="lt-LT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400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ANALIZĖ</a:t>
            </a:r>
            <a:endParaRPr lang="lt-LT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1177637"/>
            <a:ext cx="10972800" cy="4948528"/>
          </a:xfrm>
        </p:spPr>
        <p:txBody>
          <a:bodyPr/>
          <a:lstStyle/>
          <a:p>
            <a:pPr marL="0" indent="0">
              <a:buNone/>
            </a:pPr>
            <a:r>
              <a:rPr lang="lt-LT" b="1" dirty="0" smtClean="0"/>
              <a:t>Sakytinė kalba</a:t>
            </a:r>
          </a:p>
          <a:p>
            <a:pPr marL="0" indent="0">
              <a:buNone/>
            </a:pPr>
            <a:r>
              <a:rPr lang="lt-LT" sz="2600" dirty="0" smtClean="0"/>
              <a:t>Ugdytiniai kalbėjosi su tėveliais apie tai, kas yra talka, kaip atsiranda šiukšlės, ką galime padaryti, kad gamta taptų švaresnė. Peržiūrėjo edukacinį filmuką ,,Mergaitė ir šiukšlės“.</a:t>
            </a:r>
          </a:p>
          <a:p>
            <a:pPr marL="0" indent="0" algn="ctr">
              <a:buNone/>
            </a:pPr>
            <a:r>
              <a:rPr lang="lt-LT" sz="2600" dirty="0" smtClean="0">
                <a:hlinkClick r:id="rId2"/>
              </a:rPr>
              <a:t>https://www.youtube.com/watch?v=aoImX1xzFzA</a:t>
            </a:r>
            <a:endParaRPr lang="lt-LT" sz="2600" dirty="0" smtClean="0"/>
          </a:p>
          <a:p>
            <a:pPr marL="0" indent="0">
              <a:buNone/>
            </a:pPr>
            <a:r>
              <a:rPr lang="lt-LT" sz="2600" dirty="0" smtClean="0"/>
              <a:t>Prisiminė, kaip reikia rūšiuoti, kokias atliekas metame į tam tikros spalvos konteinerius. Peržiūrėjo robotuko edukacinį filmuką, apie šiukšlių rūšiavimą.</a:t>
            </a:r>
          </a:p>
          <a:p>
            <a:pPr marL="0" indent="0" algn="ctr">
              <a:buNone/>
            </a:pPr>
            <a:r>
              <a:rPr lang="lt-LT" sz="2600" dirty="0" smtClean="0">
                <a:hlinkClick r:id="rId3"/>
              </a:rPr>
              <a:t>https://www.youtube.com/watch?v=OYeIYI1-CG0&amp;list=PLAAaHOClL5RsJAYHKXcPWT3F_07qYdeqI</a:t>
            </a:r>
            <a:endParaRPr lang="lt-LT" sz="2600" dirty="0" smtClean="0"/>
          </a:p>
          <a:p>
            <a:pPr marL="0" indent="0">
              <a:buNone/>
            </a:pPr>
            <a:endParaRPr lang="lt-LT" sz="2600" dirty="0"/>
          </a:p>
        </p:txBody>
      </p:sp>
    </p:spTree>
    <p:extLst>
      <p:ext uri="{BB962C8B-B14F-4D97-AF65-F5344CB8AC3E}">
        <p14:creationId xmlns:p14="http://schemas.microsoft.com/office/powerpoint/2010/main" val="316411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436" y="540328"/>
            <a:ext cx="10972800" cy="5599691"/>
          </a:xfrm>
        </p:spPr>
        <p:txBody>
          <a:bodyPr/>
          <a:lstStyle/>
          <a:p>
            <a:pPr marL="0" indent="0">
              <a:buNone/>
            </a:pPr>
            <a:r>
              <a:rPr lang="lt-LT" b="1" dirty="0" smtClean="0"/>
              <a:t>Mokėjimas mokytis</a:t>
            </a:r>
            <a:endParaRPr lang="lt-LT" b="1" dirty="0"/>
          </a:p>
          <a:p>
            <a:pPr marL="0" indent="0">
              <a:buNone/>
            </a:pPr>
            <a:r>
              <a:rPr lang="lt-LT" sz="2900" dirty="0" smtClean="0"/>
              <a:t>Taip pat žiūrėjo edukacinį filmuką yotube platformoje ,,Atliekų tvarkymas“</a:t>
            </a:r>
          </a:p>
          <a:p>
            <a:pPr marL="0" indent="0" algn="ctr">
              <a:buNone/>
            </a:pPr>
            <a:r>
              <a:rPr lang="lt-LT" sz="2900" dirty="0" smtClean="0">
                <a:hlinkClick r:id="rId2"/>
              </a:rPr>
              <a:t>https://www.youtube.com/watch?v=E3CLG4o1BeE&amp;list=PL1S-DUwrmL75RWzVUu2NzNyCF2JrAOH4V&amp;index=70</a:t>
            </a:r>
            <a:endParaRPr lang="lt-LT" sz="2900" dirty="0" smtClean="0"/>
          </a:p>
          <a:p>
            <a:pPr marL="0" indent="0">
              <a:buNone/>
            </a:pPr>
            <a:r>
              <a:rPr lang="lt-LT" sz="2900" dirty="0" smtClean="0"/>
              <a:t>Žaidė kompiuterinį žaidimą ,,Kaip teisingai rūšiuoti?“</a:t>
            </a:r>
          </a:p>
          <a:p>
            <a:pPr marL="0" indent="0" algn="ctr">
              <a:buNone/>
            </a:pPr>
            <a:r>
              <a:rPr lang="lt-LT" sz="2900" dirty="0" smtClean="0">
                <a:hlinkClick r:id="rId3"/>
              </a:rPr>
              <a:t>https://intro.vilnius.lt/archive/kaip-teisingai-rusiuoti-2/</a:t>
            </a:r>
            <a:endParaRPr lang="lt-LT" sz="2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0734" y="4309533"/>
            <a:ext cx="3641148" cy="25218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5129" y="4309533"/>
            <a:ext cx="3535702" cy="25218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72" y="4336168"/>
            <a:ext cx="3415815" cy="2521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87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71055"/>
            <a:ext cx="10972800" cy="5655109"/>
          </a:xfrm>
        </p:spPr>
        <p:txBody>
          <a:bodyPr/>
          <a:lstStyle/>
          <a:p>
            <a:pPr marL="0" indent="0">
              <a:buNone/>
            </a:pPr>
            <a:r>
              <a:rPr lang="lt-LT" b="1" dirty="0" smtClean="0"/>
              <a:t>Meninė veikla</a:t>
            </a:r>
          </a:p>
          <a:p>
            <a:pPr marL="0" indent="0">
              <a:buNone/>
            </a:pPr>
            <a:r>
              <a:rPr lang="lt-LT" sz="3000" dirty="0" smtClean="0"/>
              <a:t>Namuose panaudojant įvairias dailės technikas (akvarelę, guašą, spalvotus pieštukus, flomasterius, aplikuojant), atliko mokytojų pasiūlytas menines užduotis: ženklo kūrimas, draudžiantis teršti gamtą, piešinys ,,Aš rūšiuoju atliekas“, darbelis iš antrinių žaliavų. </a:t>
            </a:r>
            <a:endParaRPr lang="lt-LT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56459"/>
            <a:ext cx="3101541" cy="310154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891" y="3756458"/>
            <a:ext cx="4419600" cy="310154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9091" y="3756459"/>
            <a:ext cx="3532909" cy="31015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6495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71055"/>
            <a:ext cx="10972800" cy="5655109"/>
          </a:xfrm>
        </p:spPr>
        <p:txBody>
          <a:bodyPr/>
          <a:lstStyle/>
          <a:p>
            <a:pPr marL="0" indent="0">
              <a:buNone/>
            </a:pPr>
            <a:r>
              <a:rPr lang="lt-LT" b="1" dirty="0" smtClean="0"/>
              <a:t>Kasdieniai gyvenimo įgūdžiai</a:t>
            </a:r>
          </a:p>
          <a:p>
            <a:pPr marL="0" indent="0">
              <a:buNone/>
            </a:pPr>
            <a:endParaRPr lang="lt-LT" b="1" dirty="0" smtClean="0"/>
          </a:p>
          <a:p>
            <a:pPr marL="0" indent="0">
              <a:buNone/>
            </a:pPr>
            <a:r>
              <a:rPr lang="lt-LT" sz="3000" dirty="0" smtClean="0"/>
              <a:t>Ugdytiniai su tėveliais tvarkė namų aplinką, kiemą.</a:t>
            </a:r>
            <a:endParaRPr lang="lt-LT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019" y="2951018"/>
            <a:ext cx="6331465" cy="3512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54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746" y="2366674"/>
            <a:ext cx="10972800" cy="1143000"/>
          </a:xfrm>
        </p:spPr>
        <p:txBody>
          <a:bodyPr/>
          <a:lstStyle/>
          <a:p>
            <a:r>
              <a:rPr lang="lt-LT" dirty="0" smtClean="0"/>
              <a:t>GRĮŽTAMASIS RYŠYS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07955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586</Template>
  <TotalTime>90</TotalTime>
  <Words>399</Words>
  <Application>Microsoft Office PowerPoint</Application>
  <PresentationFormat>Widescreen</PresentationFormat>
  <Paragraphs>60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Arial</vt:lpstr>
      <vt:lpstr>Diseño predeterminado</vt:lpstr>
      <vt:lpstr> Kauno lopšelis - darželis "Rokutis„  Nuotolinės ugdomosios veiklos refleksija    „Drugelių" grupės mokytojos  L. Milienė, S. Viršutienė  04.14-04.17</vt:lpstr>
      <vt:lpstr>PowerPoint Presentation</vt:lpstr>
      <vt:lpstr>PRIEMONĖS</vt:lpstr>
      <vt:lpstr>TEMA ,,Švari žemė – laimingas vaikas!“</vt:lpstr>
      <vt:lpstr>ANALIZĖ</vt:lpstr>
      <vt:lpstr>PowerPoint Presentation</vt:lpstr>
      <vt:lpstr>PowerPoint Presentation</vt:lpstr>
      <vt:lpstr>PowerPoint Presentation</vt:lpstr>
      <vt:lpstr>GRĮŽTAMASIS RYŠYS</vt:lpstr>
      <vt:lpstr>Ženklas</vt:lpstr>
      <vt:lpstr>Ženklas</vt:lpstr>
      <vt:lpstr>,,Aš rūšiuoju atliekas“</vt:lpstr>
      <vt:lpstr>,,Aš rūšiuoju atliekas“</vt:lpstr>
      <vt:lpstr>Darbelis iš antrinių žaliavų</vt:lpstr>
      <vt:lpstr>Darbelis iš antrinių žaliavų</vt:lpstr>
      <vt:lpstr>Kasdieniai gyvenimo įgūdžiai</vt:lpstr>
      <vt:lpstr>Kasdieniai gyvenimo įgūdžiai</vt:lpstr>
      <vt:lpstr>Apibendrinimas</vt:lpstr>
      <vt:lpstr> AČIŪ UŽ DĖMESĮ!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Kauno lopšelis - darželis "Rokutis„  Nuotolinės ugdomosios veiklos refleksija    „Drugelių" grupės mokytojos  L. Milienė, S. Viršutienė  0</dc:title>
  <dc:creator>PB</dc:creator>
  <cp:lastModifiedBy>PB</cp:lastModifiedBy>
  <cp:revision>8</cp:revision>
  <dcterms:created xsi:type="dcterms:W3CDTF">2020-04-20T12:19:13Z</dcterms:created>
  <dcterms:modified xsi:type="dcterms:W3CDTF">2020-04-20T13:50:07Z</dcterms:modified>
</cp:coreProperties>
</file>