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70" r:id="rId5"/>
    <p:sldId id="258" r:id="rId6"/>
    <p:sldId id="259" r:id="rId7"/>
    <p:sldId id="260" r:id="rId8"/>
    <p:sldId id="262" r:id="rId9"/>
    <p:sldId id="263" r:id="rId10"/>
    <p:sldId id="264" r:id="rId11"/>
    <p:sldId id="269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608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20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225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73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0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61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30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61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3980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023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165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lt-L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lt-LT" smtClean="0"/>
              <a:t>Haga clic para modificar el estilo de texto del patrón</a:t>
            </a:r>
          </a:p>
          <a:p>
            <a:pPr lvl="1"/>
            <a:r>
              <a:rPr lang="es-ES" altLang="lt-LT" smtClean="0"/>
              <a:t>Segundo nivel</a:t>
            </a:r>
          </a:p>
          <a:p>
            <a:pPr lvl="2"/>
            <a:r>
              <a:rPr lang="es-ES" altLang="lt-LT" smtClean="0"/>
              <a:t>Tercer nivel</a:t>
            </a:r>
          </a:p>
          <a:p>
            <a:pPr lvl="3"/>
            <a:r>
              <a:rPr lang="es-ES" altLang="lt-LT" smtClean="0"/>
              <a:t>Cuarto nivel</a:t>
            </a:r>
          </a:p>
          <a:p>
            <a:pPr lvl="4"/>
            <a:r>
              <a:rPr lang="es-ES" altLang="lt-L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F447F2D-9F9D-496F-9858-A93BC7D5400A}" type="datetimeFigureOut">
              <a:rPr lang="lt-LT" smtClean="0"/>
              <a:t>2020.04.26</a:t>
            </a:fld>
            <a:endParaRPr lang="lt-L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30D66C-46AC-4F6E-A97C-463E0049FC1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66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X00rPrzRP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0B0fRJ05q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68037"/>
            <a:ext cx="9144000" cy="3934690"/>
          </a:xfrm>
        </p:spPr>
        <p:txBody>
          <a:bodyPr/>
          <a:lstStyle/>
          <a:p>
            <a:r>
              <a:rPr lang="lt-LT" dirty="0" smtClean="0"/>
              <a:t>04.27-04.30</a:t>
            </a:r>
            <a:br>
              <a:rPr lang="lt-LT" dirty="0" smtClean="0"/>
            </a:br>
            <a:r>
              <a:rPr lang="lt-LT" dirty="0" smtClean="0"/>
              <a:t>,,TAU, MAMYTE!“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350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TREČIADIENIS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 smtClean="0"/>
              <a:t>Dainos </a:t>
            </a:r>
            <a:r>
              <a:rPr lang="lt-LT" sz="3600" dirty="0" smtClean="0"/>
              <a:t>,,Tau, mano mamyte“  išklausymas.</a:t>
            </a:r>
          </a:p>
          <a:p>
            <a:pPr marL="0" indent="0" algn="ctr">
              <a:buNone/>
            </a:pPr>
            <a:r>
              <a:rPr lang="lt-LT" sz="3600" dirty="0" smtClean="0">
                <a:hlinkClick r:id="rId2"/>
              </a:rPr>
              <a:t>https://</a:t>
            </a:r>
            <a:r>
              <a:rPr lang="lt-LT" sz="3600" dirty="0" smtClean="0">
                <a:hlinkClick r:id="rId2"/>
              </a:rPr>
              <a:t>www.youtube.com/watch?v=OX00rPrzRPs</a:t>
            </a:r>
            <a:endParaRPr lang="lt-LT" sz="3600" dirty="0" smtClean="0"/>
          </a:p>
          <a:p>
            <a:r>
              <a:rPr lang="lt-LT" sz="3600" dirty="0" smtClean="0"/>
              <a:t>Pasakojimas, žiūrint į paveikslėlius.</a:t>
            </a:r>
            <a:endParaRPr lang="lt-LT" sz="3600" dirty="0" smtClean="0"/>
          </a:p>
          <a:p>
            <a:r>
              <a:rPr lang="lt-LT" sz="3600" dirty="0" smtClean="0"/>
              <a:t>Dovana mamytei.</a:t>
            </a:r>
          </a:p>
          <a:p>
            <a:r>
              <a:rPr lang="lt-LT" sz="3600" dirty="0" smtClean="0"/>
              <a:t>Užduotis tėčiams.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3594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Papasakok pagal paveikslėlį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 smtClean="0"/>
              <a:t>,,Kaip tu padedi savo mamai“</a:t>
            </a:r>
            <a:endParaRPr lang="lt-LT" dirty="0"/>
          </a:p>
        </p:txBody>
      </p:sp>
      <p:pic>
        <p:nvPicPr>
          <p:cNvPr id="6" name="Picture 2" descr="https://padlet-uploads.storage.googleapis.com/515184554/e70ff2c67f6aa41914a2dfb82184592f/94689808_2981598155266603_90434664825744261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9" y="2258291"/>
            <a:ext cx="5569527" cy="420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Atvirutė mamai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791200" cy="4525963"/>
          </a:xfrm>
        </p:spPr>
        <p:txBody>
          <a:bodyPr/>
          <a:lstStyle/>
          <a:p>
            <a:pPr marL="0" indent="0">
              <a:buNone/>
            </a:pPr>
            <a:r>
              <a:rPr lang="lt-LT" i="1" dirty="0" smtClean="0"/>
              <a:t>Priemonės: </a:t>
            </a:r>
            <a:r>
              <a:rPr lang="lt-LT" dirty="0" smtClean="0"/>
              <a:t>spalvotas popierius, žirklės, klijai</a:t>
            </a:r>
            <a:r>
              <a:rPr lang="lt-LT" dirty="0" smtClean="0"/>
              <a:t>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i="1" dirty="0" smtClean="0"/>
              <a:t>Veikla: </a:t>
            </a:r>
            <a:r>
              <a:rPr lang="lt-LT" dirty="0" smtClean="0"/>
              <a:t>atvirutė. Jei vaikučiai nenori gaminti būtent tokios atvirutės, gali sugalvoti savo ir pagaminti. Nepamirštame, vidje užrašyti savo vardo, žodžio ,,Mamai“, ,,Mama“.</a:t>
            </a:r>
            <a:endParaRPr lang="lt-LT" dirty="0"/>
          </a:p>
        </p:txBody>
      </p:sp>
      <p:pic>
        <p:nvPicPr>
          <p:cNvPr id="5130" name="Picture 10" descr="https://padlet-uploads.storage.googleapis.com/510039625/5044edb0910b6060c37a211457028b90/93845520_538786493507162_475018486674882560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683" y="876340"/>
            <a:ext cx="2771628" cy="540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KETVIRTADIENIS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Linsmoji specialistų </a:t>
            </a:r>
            <a:r>
              <a:rPr lang="lt-L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užduotėlių </a:t>
            </a:r>
            <a:r>
              <a:rPr lang="lt-LT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diena</a:t>
            </a:r>
          </a:p>
          <a:p>
            <a:pPr marL="0" indent="0" algn="ctr">
              <a:buNone/>
            </a:pPr>
            <a:endParaRPr lang="lt-L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lt-LT" dirty="0" smtClean="0"/>
              <a:t>Šią dieną, skirkime užduotėlėms, kurias parengia kiti mūsų darželio pedagogai: logopedė, šokių, muzikos, meno, sporto. Jie taip pat stengiasi dėl Jūsų vaikučių ir laukia grįžtamojo ryšio. Nepamirškime jų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41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Užduotis tėčiams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5309" y="1515612"/>
            <a:ext cx="3920836" cy="4331005"/>
          </a:xfrm>
        </p:spPr>
        <p:txBody>
          <a:bodyPr/>
          <a:lstStyle/>
          <a:p>
            <a:pPr marL="0" indent="0" algn="ctr">
              <a:buNone/>
            </a:pPr>
            <a:endParaRPr lang="lt-LT" dirty="0" smtClean="0"/>
          </a:p>
          <a:p>
            <a:pPr marL="0" indent="0" algn="ctr">
              <a:buNone/>
            </a:pPr>
            <a:r>
              <a:rPr lang="lt-LT" dirty="0" smtClean="0"/>
              <a:t>Širdelių blynai mamytėms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lt-LT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lt-LT" sz="2800" i="1" dirty="0"/>
              <a:t>Pagrindinis proceso </a:t>
            </a:r>
            <a:r>
              <a:rPr lang="lt-LT" sz="2800" i="1" dirty="0" smtClean="0"/>
              <a:t>dalyvis </a:t>
            </a:r>
            <a:r>
              <a:rPr lang="lt-LT" sz="2800" i="1" dirty="0"/>
              <a:t>- vaikas</a:t>
            </a:r>
            <a:r>
              <a:rPr lang="lt-LT" sz="2800" i="1" dirty="0" smtClean="0"/>
              <a:t>.</a:t>
            </a:r>
          </a:p>
          <a:p>
            <a:pPr marL="0" indent="0" algn="ctr">
              <a:buNone/>
            </a:pPr>
            <a:endParaRPr lang="lt-LT" sz="2800" i="1" dirty="0" smtClean="0"/>
          </a:p>
        </p:txBody>
      </p:sp>
      <p:pic>
        <p:nvPicPr>
          <p:cNvPr id="6148" name="Picture 4" descr="Blynai širdelės forma - paprasta paruošti ir labai skan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93" y="1515611"/>
            <a:ext cx="6231370" cy="43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297402"/>
            <a:ext cx="10972800" cy="1143000"/>
          </a:xfrm>
        </p:spPr>
        <p:txBody>
          <a:bodyPr/>
          <a:lstStyle/>
          <a:p>
            <a:r>
              <a:rPr lang="lt-LT" dirty="0" smtClean="0"/>
              <a:t>Gero savaitgalio </a:t>
            </a:r>
            <a:r>
              <a:rPr lang="lt-LT" dirty="0" smtClean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717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PIRMADIENIS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 smtClean="0"/>
              <a:t>Judesys</a:t>
            </a:r>
          </a:p>
          <a:p>
            <a:r>
              <a:rPr lang="lt-LT" sz="3600" dirty="0" smtClean="0"/>
              <a:t>Veikla lauke.</a:t>
            </a:r>
            <a:endParaRPr lang="lt-LT" sz="3600" dirty="0" smtClean="0"/>
          </a:p>
          <a:p>
            <a:r>
              <a:rPr lang="lt-LT" sz="3600" dirty="0" smtClean="0"/>
              <a:t>Eilėraščio perskaitymas, aptarimas (apie ką kalbama, koks svarbiausias asmuo minimas? Kokia šventė artėja</a:t>
            </a:r>
            <a:r>
              <a:rPr lang="lt-LT" sz="3600" dirty="0" smtClean="0"/>
              <a:t>?).</a:t>
            </a:r>
            <a:endParaRPr lang="lt-LT" sz="3600" dirty="0" smtClean="0"/>
          </a:p>
          <a:p>
            <a:r>
              <a:rPr lang="lt-LT" sz="3600" dirty="0" smtClean="0"/>
              <a:t>Meninė veikla.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4276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7" y="665019"/>
            <a:ext cx="11125200" cy="4359274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 mama pati gražiausia, geriausia, mylimiausia...</a:t>
            </a:r>
            <a:endParaRPr lang="lt-LT" dirty="0"/>
          </a:p>
          <a:p>
            <a:pPr marL="0" indent="0" algn="just">
              <a:buNone/>
            </a:pPr>
            <a:r>
              <a:rPr lang="lt-LT" sz="3000" dirty="0" smtClean="0"/>
              <a:t>Galima su savo vaikais kartu pašokti, pasimaivyti, padainuoti.. </a:t>
            </a:r>
            <a:r>
              <a:rPr lang="lt-LT" sz="3000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lt-LT" sz="2800" dirty="0" smtClean="0">
                <a:hlinkClick r:id="rId2"/>
              </a:rPr>
              <a:t>https://www.youtube.com/watch?v=r0B0fRJ05q8</a:t>
            </a:r>
            <a:endParaRPr lang="lt-LT" sz="3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3074" name="Picture 2" descr="Berniukai,vaikai,šokis,šokiai,moterys - nemokamos nuotrauk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55" y="2117292"/>
            <a:ext cx="899160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Veikla lauke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dirty="0" smtClean="0"/>
              <a:t>Iš gamtinių priemonių sudėti žodį ,,MAMA“.</a:t>
            </a:r>
          </a:p>
          <a:p>
            <a:pPr marL="0" indent="0" algn="ctr">
              <a:buNone/>
            </a:pP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472" y="1757796"/>
            <a:ext cx="4281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Mamytei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lt-LT" sz="3600" dirty="0" smtClean="0"/>
              <a:t>Tu šviesi kaip saulė,</a:t>
            </a:r>
          </a:p>
          <a:p>
            <a:pPr marL="0" indent="0">
              <a:buNone/>
            </a:pPr>
            <a:r>
              <a:rPr lang="lt-LT" sz="3600" dirty="0" smtClean="0"/>
              <a:t>Kaip rytų aušra. </a:t>
            </a:r>
          </a:p>
          <a:p>
            <a:pPr marL="0" indent="0">
              <a:buNone/>
            </a:pPr>
            <a:r>
              <a:rPr lang="lt-LT" sz="3600" dirty="0" smtClean="0"/>
              <a:t>Už Tave pasauly</a:t>
            </a:r>
          </a:p>
          <a:p>
            <a:pPr marL="0" indent="0">
              <a:buNone/>
            </a:pPr>
            <a:r>
              <a:rPr lang="lt-LT" sz="3600" dirty="0" smtClean="0"/>
              <a:t>Geresnės nėra.</a:t>
            </a:r>
          </a:p>
          <a:p>
            <a:pPr marL="0" indent="0">
              <a:buNone/>
            </a:pPr>
            <a:r>
              <a:rPr lang="lt-LT" sz="3600" dirty="0" smtClean="0"/>
              <a:t>Tau karšta saulytė</a:t>
            </a:r>
          </a:p>
          <a:p>
            <a:pPr marL="0" indent="0">
              <a:buNone/>
            </a:pPr>
            <a:r>
              <a:rPr lang="lt-LT" sz="3600" dirty="0" smtClean="0"/>
              <a:t>Siunčia spindulių...</a:t>
            </a:r>
          </a:p>
          <a:p>
            <a:pPr marL="0" indent="0">
              <a:buNone/>
            </a:pPr>
            <a:endParaRPr lang="lt-LT" sz="3600" dirty="0" smtClean="0"/>
          </a:p>
          <a:p>
            <a:pPr marL="0" indent="0">
              <a:buNone/>
            </a:pPr>
            <a:r>
              <a:rPr lang="lt-LT" sz="3600" dirty="0" smtClean="0"/>
              <a:t>Dar karščiau, mamyte,</a:t>
            </a:r>
          </a:p>
          <a:p>
            <a:pPr marL="0" indent="0">
              <a:buNone/>
            </a:pPr>
            <a:r>
              <a:rPr lang="lt-LT" sz="3600" dirty="0" smtClean="0"/>
              <a:t>Aš tave myliu.</a:t>
            </a:r>
          </a:p>
          <a:p>
            <a:pPr marL="0" indent="0">
              <a:buNone/>
            </a:pPr>
            <a:r>
              <a:rPr lang="lt-LT" sz="3600" dirty="0" smtClean="0"/>
              <a:t>Mama, mano mama, </a:t>
            </a:r>
          </a:p>
          <a:p>
            <a:pPr marL="0" indent="0">
              <a:buNone/>
            </a:pPr>
            <a:r>
              <a:rPr lang="lt-LT" sz="3600" dirty="0" smtClean="0"/>
              <a:t>Aš tave myliu!-</a:t>
            </a:r>
          </a:p>
          <a:p>
            <a:pPr marL="0" indent="0">
              <a:buNone/>
            </a:pPr>
            <a:r>
              <a:rPr lang="lt-LT" sz="3600" dirty="0" smtClean="0"/>
              <a:t>Tau vėjelis šlama</a:t>
            </a:r>
          </a:p>
          <a:p>
            <a:pPr marL="0" indent="0">
              <a:buNone/>
            </a:pPr>
            <a:r>
              <a:rPr lang="lt-LT" sz="3600" dirty="0" smtClean="0"/>
              <a:t>Tarp margų gėlių.</a:t>
            </a:r>
          </a:p>
          <a:p>
            <a:pPr marL="0" indent="0">
              <a:buNone/>
            </a:pP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6584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,,Mano mamytė“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805055" cy="4525963"/>
          </a:xfrm>
        </p:spPr>
        <p:txBody>
          <a:bodyPr/>
          <a:lstStyle/>
          <a:p>
            <a:pPr marL="0" indent="0">
              <a:buNone/>
            </a:pPr>
            <a:r>
              <a:rPr lang="lt-LT" sz="3600" i="1" dirty="0" smtClean="0"/>
              <a:t>Priemonės: </a:t>
            </a:r>
            <a:r>
              <a:rPr lang="lt-LT" sz="3600" dirty="0" smtClean="0"/>
              <a:t>guašas, akvarelė.</a:t>
            </a:r>
          </a:p>
          <a:p>
            <a:pPr marL="0" indent="0">
              <a:buNone/>
            </a:pPr>
            <a:r>
              <a:rPr lang="lt-LT" sz="3600" i="1" dirty="0" smtClean="0"/>
              <a:t>Veikla: </a:t>
            </a:r>
            <a:r>
              <a:rPr lang="lt-LT" sz="3600" dirty="0" smtClean="0"/>
              <a:t>mamos portretas.</a:t>
            </a:r>
          </a:p>
          <a:p>
            <a:pPr marL="0" indent="0">
              <a:buNone/>
            </a:pPr>
            <a:endParaRPr lang="lt-LT" sz="3600" dirty="0" smtClean="0"/>
          </a:p>
          <a:p>
            <a:pPr marL="0" indent="0">
              <a:buNone/>
            </a:pPr>
            <a:r>
              <a:rPr lang="lt-LT" sz="3600" dirty="0" smtClean="0"/>
              <a:t>Jei aplankys piešimo mūza, galite nupiešti papildomai ir visą savo šeimą </a:t>
            </a:r>
            <a:r>
              <a:rPr lang="lt-LT" sz="3600" dirty="0" smtClean="0">
                <a:sym typeface="Wingdings" panose="05000000000000000000" pitchFamily="2" charset="2"/>
              </a:rPr>
              <a:t></a:t>
            </a:r>
            <a:endParaRPr lang="lt-LT" sz="3600" dirty="0"/>
          </a:p>
        </p:txBody>
      </p:sp>
      <p:sp>
        <p:nvSpPr>
          <p:cNvPr id="4" name="AutoShape 2" descr="Dovana mamytei. Vaikų nupieštas mamos portretas. – amatukai.lt"/>
          <p:cNvSpPr>
            <a:spLocks noChangeAspect="1" noChangeArrowheads="1"/>
          </p:cNvSpPr>
          <p:nvPr/>
        </p:nvSpPr>
        <p:spPr bwMode="auto">
          <a:xfrm>
            <a:off x="155575" y="-144463"/>
            <a:ext cx="11776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8" name="Picture 4" descr="Dovana mamytei. Vaikų nupieštas mamos portretas. – amatukai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30" y="1411721"/>
            <a:ext cx="4876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ANTRADIENIS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600" dirty="0" smtClean="0"/>
              <a:t>Ši </a:t>
            </a:r>
            <a:r>
              <a:rPr lang="lt-LT" sz="3600" dirty="0" smtClean="0"/>
              <a:t>dienelė skirta močiutėms. Nepamirškime, kad jos taip pat mamos ir pradžiuginkime jas taip pat. Jūsų pagamintą piešinuką, nusiųskite joms arba padovanokite.</a:t>
            </a:r>
          </a:p>
          <a:p>
            <a:r>
              <a:rPr lang="lt-LT" sz="3600" dirty="0" smtClean="0"/>
              <a:t>Eilėraštis močiutėms</a:t>
            </a:r>
            <a:r>
              <a:rPr lang="lt-LT" sz="3600" dirty="0" smtClean="0"/>
              <a:t>.</a:t>
            </a:r>
          </a:p>
          <a:p>
            <a:pPr marL="0" indent="0">
              <a:buNone/>
            </a:pPr>
            <a:endParaRPr lang="lt-LT" sz="3600" dirty="0" smtClean="0"/>
          </a:p>
          <a:p>
            <a:r>
              <a:rPr lang="lt-LT" sz="3600" dirty="0" smtClean="0"/>
              <a:t>Meninė </a:t>
            </a:r>
            <a:r>
              <a:rPr lang="lt-LT" sz="3600" dirty="0" smtClean="0"/>
              <a:t>veikla.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1211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Močiutė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3400" dirty="0" smtClean="0"/>
              <a:t>Kas </a:t>
            </a:r>
            <a:r>
              <a:rPr lang="lt-LT" sz="3400" dirty="0"/>
              <a:t>gera, kas šilta </a:t>
            </a:r>
            <a:r>
              <a:rPr lang="lt-LT" sz="3400" dirty="0" smtClean="0"/>
              <a:t>- močiutė</a:t>
            </a:r>
            <a:r>
              <a:rPr lang="lt-LT" sz="3400" dirty="0"/>
              <a:t>. </a:t>
            </a:r>
            <a:br>
              <a:rPr lang="lt-LT" sz="3400" dirty="0"/>
            </a:br>
            <a:r>
              <a:rPr lang="lt-LT" sz="3400" dirty="0"/>
              <a:t>Kas glosto, kas glaudžia - močiutė.</a:t>
            </a:r>
          </a:p>
          <a:p>
            <a:pPr marL="0" indent="0" algn="ctr">
              <a:buNone/>
            </a:pPr>
            <a:r>
              <a:rPr lang="lt-LT" sz="3400" dirty="0"/>
              <a:t>Močiutė - tai pasakos ilgos, </a:t>
            </a:r>
            <a:br>
              <a:rPr lang="lt-LT" sz="3400" dirty="0"/>
            </a:br>
            <a:r>
              <a:rPr lang="lt-LT" sz="3400" dirty="0"/>
              <a:t>raudonos uogelės ant smilgos,</a:t>
            </a:r>
          </a:p>
          <a:p>
            <a:pPr marL="0" indent="0" algn="ctr">
              <a:buNone/>
            </a:pPr>
            <a:r>
              <a:rPr lang="lt-LT" sz="3400" dirty="0"/>
              <a:t>Gėlių daigeliai sužėlę, </a:t>
            </a:r>
            <a:endParaRPr lang="lt-LT" sz="3400" dirty="0" smtClean="0"/>
          </a:p>
          <a:p>
            <a:pPr marL="0" indent="0" algn="ctr">
              <a:buNone/>
            </a:pPr>
            <a:r>
              <a:rPr lang="lt-LT" sz="3400" dirty="0" smtClean="0"/>
              <a:t>lėlyčių </a:t>
            </a:r>
            <a:r>
              <a:rPr lang="lt-LT" sz="3400" dirty="0"/>
              <a:t>margi drabužėliai… </a:t>
            </a:r>
            <a:br>
              <a:rPr lang="lt-LT" sz="3400" dirty="0"/>
            </a:br>
            <a:r>
              <a:rPr lang="lt-LT" sz="3400" dirty="0"/>
              <a:t>Močiutė - mamytės mama. </a:t>
            </a:r>
            <a:endParaRPr lang="lt-LT" sz="3400" dirty="0" smtClean="0"/>
          </a:p>
          <a:p>
            <a:pPr marL="0" indent="0" algn="ctr">
              <a:buNone/>
            </a:pPr>
            <a:r>
              <a:rPr lang="lt-LT" sz="3400" dirty="0" smtClean="0"/>
              <a:t>Močiutė </a:t>
            </a:r>
            <a:r>
              <a:rPr lang="lt-LT" sz="3400" dirty="0"/>
              <a:t>- namų šiluma.</a:t>
            </a:r>
          </a:p>
          <a:p>
            <a:pPr marL="0" indent="0" algn="ctr">
              <a:buNone/>
            </a:pPr>
            <a:endParaRPr lang="lt-LT" sz="3400" dirty="0"/>
          </a:p>
        </p:txBody>
      </p:sp>
    </p:spTree>
    <p:extLst>
      <p:ext uri="{BB962C8B-B14F-4D97-AF65-F5344CB8AC3E}">
        <p14:creationId xmlns:p14="http://schemas.microsoft.com/office/powerpoint/2010/main" val="3829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Piešinukas močiutei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5888182" cy="4800598"/>
          </a:xfrm>
        </p:spPr>
        <p:txBody>
          <a:bodyPr/>
          <a:lstStyle/>
          <a:p>
            <a:pPr marL="0" indent="0" algn="just">
              <a:buNone/>
            </a:pPr>
            <a:r>
              <a:rPr lang="lt-LT" sz="2800" dirty="0"/>
              <a:t>Kadangi ne visi gali susitikti </a:t>
            </a:r>
            <a:r>
              <a:rPr lang="lt-LT" sz="2800" dirty="0" smtClean="0"/>
              <a:t>su savo močiutėmis</a:t>
            </a:r>
            <a:r>
              <a:rPr lang="lt-LT" sz="2800" dirty="0"/>
              <a:t>, galima pagaminti atviruką ir išsiūsti paštu su gražiausiais </a:t>
            </a:r>
            <a:r>
              <a:rPr lang="lt-LT" sz="2800" dirty="0" smtClean="0"/>
              <a:t>linkėjimais :)</a:t>
            </a:r>
          </a:p>
          <a:p>
            <a:pPr marL="0" indent="0" algn="just">
              <a:buNone/>
            </a:pPr>
            <a:endParaRPr lang="lt-LT" sz="2800" dirty="0" smtClean="0"/>
          </a:p>
          <a:p>
            <a:pPr marL="0" indent="0">
              <a:buNone/>
            </a:pPr>
            <a:r>
              <a:rPr lang="lt-LT" sz="2800" i="1" dirty="0" smtClean="0"/>
              <a:t>Priemonės: </a:t>
            </a:r>
            <a:r>
              <a:rPr lang="lt-LT" sz="2800" dirty="0" smtClean="0"/>
              <a:t>guašas, popierius, dovanų juostelė (jei turite).</a:t>
            </a:r>
          </a:p>
          <a:p>
            <a:pPr marL="0" indent="0">
              <a:buNone/>
            </a:pPr>
            <a:r>
              <a:rPr lang="lt-LT" sz="2800" i="1" dirty="0" smtClean="0"/>
              <a:t>Veikla: </a:t>
            </a:r>
            <a:r>
              <a:rPr lang="lt-LT" sz="2800" dirty="0" smtClean="0"/>
              <a:t>atvirutė arba piešinukas močiutei (rankų antspaudai).</a:t>
            </a:r>
          </a:p>
          <a:p>
            <a:pPr marL="0" indent="0">
              <a:buNone/>
            </a:pPr>
            <a:endParaRPr lang="lt-LT" sz="2800" dirty="0" smtClean="0"/>
          </a:p>
          <a:p>
            <a:pPr marL="0" indent="0">
              <a:buNone/>
            </a:pPr>
            <a:endParaRPr lang="lt-LT" sz="2800" dirty="0"/>
          </a:p>
        </p:txBody>
      </p:sp>
      <p:pic>
        <p:nvPicPr>
          <p:cNvPr id="4098" name="Picture 2" descr="https://padlet.pics/1/image?t=c_limit,dpr_1,w_720&amp;url=https%3A%2F%2Fpadlet-uploads.storage.googleapis.com%2F510039625%2Fca0084efc6cdf8b81eb26a19b829e61d%2F93434972_564812644144826_5744051676411592704_n.jpg%3Ft%3DvkVcUMpro0-JqaKJRBpR7jbZW5mCKXzXBeWmvMc4PM-uFfxE1sjY9LXpXhWek5YwQ_nRdu8mrPriE3fX9mG7P845zM2BF5m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4" y="1320655"/>
            <a:ext cx="3546764" cy="506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2165</Template>
  <TotalTime>113</TotalTime>
  <Words>404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Wingdings</vt:lpstr>
      <vt:lpstr>Diseño predeterminado</vt:lpstr>
      <vt:lpstr>04.27-04.30 ,,TAU, MAMYTE!“</vt:lpstr>
      <vt:lpstr>PIRMADIENIS</vt:lpstr>
      <vt:lpstr>PowerPoint Presentation</vt:lpstr>
      <vt:lpstr>Veikla lauke</vt:lpstr>
      <vt:lpstr>Mamytei</vt:lpstr>
      <vt:lpstr>,,Mano mamytė“</vt:lpstr>
      <vt:lpstr>ANTRADIENIS</vt:lpstr>
      <vt:lpstr>Močiutė</vt:lpstr>
      <vt:lpstr>Piešinukas močiutei</vt:lpstr>
      <vt:lpstr>TREČIADIENIS</vt:lpstr>
      <vt:lpstr>Papasakok pagal paveikslėlį</vt:lpstr>
      <vt:lpstr>Atvirutė mamai</vt:lpstr>
      <vt:lpstr>KETVIRTADIENIS</vt:lpstr>
      <vt:lpstr>Užduotis tėčiams</vt:lpstr>
      <vt:lpstr>Gero savaitgalio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04.27-04.30 ,,TAU, MAMYTE!“</dc:title>
  <dc:creator>PB</dc:creator>
  <cp:lastModifiedBy>PB</cp:lastModifiedBy>
  <cp:revision>11</cp:revision>
  <dcterms:created xsi:type="dcterms:W3CDTF">2020-04-26T13:26:36Z</dcterms:created>
  <dcterms:modified xsi:type="dcterms:W3CDTF">2020-04-26T16:43:04Z</dcterms:modified>
</cp:coreProperties>
</file>