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88FE-656A-4A42-94AD-CAFB6FAD46B1}" type="datetimeFigureOut">
              <a:rPr lang="lt-LT" smtClean="0"/>
              <a:t>2020-04-20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157E-AA98-4371-A296-D7AA132CD56C}" type="slidenum">
              <a:rPr lang="lt-LT" smtClean="0"/>
              <a:t>‹#›</a:t>
            </a:fld>
            <a:endParaRPr lang="lt-L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88FE-656A-4A42-94AD-CAFB6FAD46B1}" type="datetimeFigureOut">
              <a:rPr lang="lt-LT" smtClean="0"/>
              <a:t>2020-04-20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157E-AA98-4371-A296-D7AA132CD56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88FE-656A-4A42-94AD-CAFB6FAD46B1}" type="datetimeFigureOut">
              <a:rPr lang="lt-LT" smtClean="0"/>
              <a:t>2020-04-20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157E-AA98-4371-A296-D7AA132CD56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88FE-656A-4A42-94AD-CAFB6FAD46B1}" type="datetimeFigureOut">
              <a:rPr lang="lt-LT" smtClean="0"/>
              <a:t>2020-04-20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157E-AA98-4371-A296-D7AA132CD56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88FE-656A-4A42-94AD-CAFB6FAD46B1}" type="datetimeFigureOut">
              <a:rPr lang="lt-LT" smtClean="0"/>
              <a:t>2020-04-20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157E-AA98-4371-A296-D7AA132CD56C}" type="slidenum">
              <a:rPr lang="lt-LT" smtClean="0"/>
              <a:t>‹#›</a:t>
            </a:fld>
            <a:endParaRPr lang="lt-L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88FE-656A-4A42-94AD-CAFB6FAD46B1}" type="datetimeFigureOut">
              <a:rPr lang="lt-LT" smtClean="0"/>
              <a:t>2020-04-20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157E-AA98-4371-A296-D7AA132CD56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88FE-656A-4A42-94AD-CAFB6FAD46B1}" type="datetimeFigureOut">
              <a:rPr lang="lt-LT" smtClean="0"/>
              <a:t>2020-04-20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157E-AA98-4371-A296-D7AA132CD56C}" type="slidenum">
              <a:rPr lang="lt-LT" smtClean="0"/>
              <a:t>‹#›</a:t>
            </a:fld>
            <a:endParaRPr lang="lt-L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88FE-656A-4A42-94AD-CAFB6FAD46B1}" type="datetimeFigureOut">
              <a:rPr lang="lt-LT" smtClean="0"/>
              <a:t>2020-04-20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157E-AA98-4371-A296-D7AA132CD56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88FE-656A-4A42-94AD-CAFB6FAD46B1}" type="datetimeFigureOut">
              <a:rPr lang="lt-LT" smtClean="0"/>
              <a:t>2020-04-20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157E-AA98-4371-A296-D7AA132CD56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88FE-656A-4A42-94AD-CAFB6FAD46B1}" type="datetimeFigureOut">
              <a:rPr lang="lt-LT" smtClean="0"/>
              <a:t>2020-04-20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157E-AA98-4371-A296-D7AA132CD56C}" type="slidenum">
              <a:rPr lang="lt-LT" smtClean="0"/>
              <a:t>‹#›</a:t>
            </a:fld>
            <a:endParaRPr lang="lt-L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88FE-656A-4A42-94AD-CAFB6FAD46B1}" type="datetimeFigureOut">
              <a:rPr lang="lt-LT" smtClean="0"/>
              <a:t>2020-04-20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157E-AA98-4371-A296-D7AA132CD56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D7C88FE-656A-4A42-94AD-CAFB6FAD46B1}" type="datetimeFigureOut">
              <a:rPr lang="lt-LT" smtClean="0"/>
              <a:t>2020-04-20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E11157E-AA98-4371-A296-D7AA132CD56C}" type="slidenum">
              <a:rPr lang="lt-LT" smtClean="0"/>
              <a:t>‹#›</a:t>
            </a:fld>
            <a:endParaRPr lang="lt-L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8DymrlrZ2k&amp;t=7s&amp;fbclid=IwAR1NPvkZzXg54THotYphObyL1q2e4tKRNmv5p7po1c-qK2Idl8xaELuDsuc" TargetMode="External"/><Relationship Id="rId2" Type="http://schemas.openxmlformats.org/officeDocument/2006/relationships/hyperlink" Target="https://www.youtube.com/watch?v=m2JaMib-YGI&amp;feature=youtu.be&amp;fbclid=IwAR1jzzSeZOpYx2bus_-Et9dbjFnlHfVXGQNKm6V4k9pNdcbjyl0iF37OBIU&amp;app=deskto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sz="4000" dirty="0" smtClean="0"/>
              <a:t>Kūno kultūra </a:t>
            </a:r>
            <a:br>
              <a:rPr lang="lt-LT" sz="4000" dirty="0" smtClean="0"/>
            </a:br>
            <a:r>
              <a:rPr lang="lt-LT" sz="3200" b="1" dirty="0" smtClean="0"/>
              <a:t>2020 m. </a:t>
            </a:r>
            <a:r>
              <a:rPr lang="lt-LT" sz="3200" b="1" dirty="0" smtClean="0"/>
              <a:t>balandžio 14-17 d</a:t>
            </a:r>
            <a:r>
              <a:rPr lang="lt-LT" sz="3200" b="1" dirty="0" smtClean="0"/>
              <a:t>.</a:t>
            </a:r>
            <a:endParaRPr lang="lt-LT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5229200"/>
            <a:ext cx="6858000" cy="990600"/>
          </a:xfrm>
        </p:spPr>
        <p:txBody>
          <a:bodyPr/>
          <a:lstStyle/>
          <a:p>
            <a:pPr algn="r"/>
            <a:r>
              <a:rPr lang="lt-LT" dirty="0" smtClean="0"/>
              <a:t>Jūratė Martinonytė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746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800" b="1" dirty="0" smtClean="0">
                <a:latin typeface="Arial Narrow" panose="020B0606020202030204" pitchFamily="34" charset="0"/>
              </a:rPr>
              <a:t>Tikslas </a:t>
            </a:r>
            <a:r>
              <a:rPr lang="lt-LT" sz="2800" dirty="0" smtClean="0">
                <a:latin typeface="Arial Narrow" panose="020B0606020202030204" pitchFamily="34" charset="0"/>
              </a:rPr>
              <a:t>– skatinti </a:t>
            </a:r>
            <a:r>
              <a:rPr lang="lt-LT" sz="2800" dirty="0">
                <a:latin typeface="Arial Narrow" panose="020B0606020202030204" pitchFamily="34" charset="0"/>
              </a:rPr>
              <a:t>vaikus pajudėti namų </a:t>
            </a:r>
            <a:r>
              <a:rPr lang="lt-LT" sz="2800" dirty="0" smtClean="0">
                <a:latin typeface="Arial Narrow" panose="020B0606020202030204" pitchFamily="34" charset="0"/>
              </a:rPr>
              <a:t>aplinkoje.</a:t>
            </a:r>
            <a:endParaRPr lang="lt-LT" sz="2800" dirty="0">
              <a:latin typeface="Arial Narrow" panose="020B0606020202030204" pitchFamily="34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53449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6781800" cy="870992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Uždaviniai: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340768"/>
            <a:ext cx="7543800" cy="3886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lt-LT" sz="2800" dirty="0" smtClean="0">
                <a:latin typeface="Arial Narrow" panose="020B0606020202030204" pitchFamily="34" charset="0"/>
              </a:rPr>
              <a:t>Lavinti </a:t>
            </a:r>
            <a:r>
              <a:rPr lang="lt-LT" sz="2800" dirty="0" smtClean="0">
                <a:latin typeface="Arial Narrow" panose="020B0606020202030204" pitchFamily="34" charset="0"/>
              </a:rPr>
              <a:t>dėmesingumą</a:t>
            </a:r>
            <a:r>
              <a:rPr lang="lt-LT" sz="2800" dirty="0" smtClean="0">
                <a:latin typeface="Arial Narrow" panose="020B0606020202030204" pitchFamily="34" charset="0"/>
              </a:rPr>
              <a:t>;</a:t>
            </a:r>
            <a:endParaRPr lang="lt-LT" sz="2800" dirty="0" smtClean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lt-LT" sz="2800" dirty="0" smtClean="0">
                <a:latin typeface="Arial Narrow" panose="020B0606020202030204" pitchFamily="34" charset="0"/>
              </a:rPr>
              <a:t>Skatinti </a:t>
            </a:r>
            <a:r>
              <a:rPr lang="lt-LT" sz="2800" dirty="0">
                <a:latin typeface="Arial Narrow" panose="020B0606020202030204" pitchFamily="34" charset="0"/>
              </a:rPr>
              <a:t>fizinį aktyvumą ir </a:t>
            </a:r>
            <a:r>
              <a:rPr lang="lt-LT" sz="2800" dirty="0" smtClean="0">
                <a:latin typeface="Arial Narrow" panose="020B0606020202030204" pitchFamily="34" charset="0"/>
              </a:rPr>
              <a:t>kūrybiškumą.</a:t>
            </a:r>
            <a:endParaRPr lang="lt-LT" sz="2800" dirty="0">
              <a:latin typeface="Arial Narrow" panose="020B0606020202030204" pitchFamily="34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7020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6781800" cy="1600200"/>
          </a:xfrm>
        </p:spPr>
        <p:txBody>
          <a:bodyPr/>
          <a:lstStyle/>
          <a:p>
            <a:r>
              <a:rPr lang="lt-LT" dirty="0" smtClean="0"/>
              <a:t>Priemonės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543800" cy="3886200"/>
          </a:xfrm>
        </p:spPr>
        <p:txBody>
          <a:bodyPr/>
          <a:lstStyle/>
          <a:p>
            <a:r>
              <a:rPr lang="lt-LT" sz="2800" dirty="0" smtClean="0">
                <a:latin typeface="Arial Narrow" panose="020B0606020202030204" pitchFamily="34" charset="0"/>
              </a:rPr>
              <a:t>Vienkartiniai puodeliai</a:t>
            </a:r>
          </a:p>
          <a:p>
            <a:r>
              <a:rPr lang="lt-LT" sz="2800" dirty="0" smtClean="0">
                <a:latin typeface="Arial Narrow" panose="020B0606020202030204" pitchFamily="34" charset="0"/>
              </a:rPr>
              <a:t>Gumelės</a:t>
            </a:r>
          </a:p>
          <a:p>
            <a:r>
              <a:rPr lang="lt-LT" sz="2800" dirty="0" smtClean="0">
                <a:latin typeface="Arial Narrow" panose="020B0606020202030204" pitchFamily="34" charset="0"/>
              </a:rPr>
              <a:t>Kamuoliukai</a:t>
            </a:r>
          </a:p>
          <a:p>
            <a:r>
              <a:rPr lang="lt-LT" sz="2800" dirty="0" smtClean="0">
                <a:latin typeface="Arial Narrow" panose="020B0606020202030204" pitchFamily="34" charset="0"/>
              </a:rPr>
              <a:t>Segtukai </a:t>
            </a:r>
            <a:endParaRPr lang="lt-LT" sz="2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66374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781800" cy="1600200"/>
          </a:xfrm>
        </p:spPr>
        <p:txBody>
          <a:bodyPr/>
          <a:lstStyle/>
          <a:p>
            <a:r>
              <a:rPr lang="lt-LT" sz="4000" b="1" dirty="0" smtClean="0">
                <a:solidFill>
                  <a:prstClr val="black"/>
                </a:solidFill>
              </a:rPr>
              <a:t>Pajudėkime namuose 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687816" cy="4174232"/>
          </a:xfrm>
        </p:spPr>
        <p:txBody>
          <a:bodyPr>
            <a:normAutofit/>
          </a:bodyPr>
          <a:lstStyle/>
          <a:p>
            <a:pPr algn="just"/>
            <a:r>
              <a:rPr lang="lt-LT" sz="3300" dirty="0">
                <a:latin typeface="Arial Narrow" panose="020B0606020202030204" pitchFamily="34" charset="0"/>
              </a:rPr>
              <a:t>vaizdo </a:t>
            </a:r>
            <a:r>
              <a:rPr lang="lt-LT" sz="3300" dirty="0" smtClean="0">
                <a:latin typeface="Arial Narrow" panose="020B0606020202030204" pitchFamily="34" charset="0"/>
              </a:rPr>
              <a:t>įraše matome </a:t>
            </a:r>
            <a:r>
              <a:rPr lang="lt-LT" sz="3300" dirty="0">
                <a:latin typeface="Arial Narrow" panose="020B0606020202030204" pitchFamily="34" charset="0"/>
              </a:rPr>
              <a:t>kaip galime pajudėti namuose naudojant </a:t>
            </a:r>
            <a:r>
              <a:rPr lang="lt-LT" sz="3300" dirty="0" smtClean="0">
                <a:latin typeface="Arial Narrow" panose="020B0606020202030204" pitchFamily="34" charset="0"/>
              </a:rPr>
              <a:t>vienkartinius puodelius, jei neturite kokių nors priemonių galite jas pakeisti sugalvodami naujų užduočių su puodeliais </a:t>
            </a:r>
            <a:r>
              <a:rPr lang="lt-LT" sz="3300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</a:t>
            </a:r>
            <a:endParaRPr lang="lt-LT" sz="3300" dirty="0">
              <a:latin typeface="Arial Narrow" panose="020B0606020202030204" pitchFamily="34" charset="0"/>
              <a:hlinkClick r:id="rId2"/>
            </a:endParaRPr>
          </a:p>
          <a:p>
            <a:r>
              <a:rPr lang="lt-LT" sz="2800" dirty="0">
                <a:hlinkClick r:id="rId3"/>
              </a:rPr>
              <a:t>https://www.youtube.com/watch?v=88DymrlrZ2k&amp;t=7s&amp;fbclid=IwAR1NPvkZzXg54THotYphObyL1q2e4tKRNmv5p7po1c-qK2Idl8xaELuDsuc</a:t>
            </a:r>
            <a:endParaRPr lang="lt-LT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70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03" y="764704"/>
            <a:ext cx="7057297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229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Ačiū sportuojantiems </a:t>
            </a:r>
            <a:r>
              <a:rPr lang="lt-LT" dirty="0" smtClean="0">
                <a:sym typeface="Wingdings" panose="05000000000000000000" pitchFamily="2" charset="2"/>
              </a:rPr>
              <a:t>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45965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80</TotalTime>
  <Words>62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Kūno kultūra  2020 m. balandžio 14-17 d.</vt:lpstr>
      <vt:lpstr>PowerPoint Presentation</vt:lpstr>
      <vt:lpstr>Uždaviniai:</vt:lpstr>
      <vt:lpstr>Priemonės</vt:lpstr>
      <vt:lpstr>Pajudėkime namuose </vt:lpstr>
      <vt:lpstr>PowerPoint Presentation</vt:lpstr>
      <vt:lpstr>Ačiū sportuojantiems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Kūno kultūra  2020 m. kovo 30 – balandžio 3 d.</dc:title>
  <dc:creator>Jurate Mart</dc:creator>
  <cp:lastModifiedBy>Jurate Mart</cp:lastModifiedBy>
  <cp:revision>6</cp:revision>
  <dcterms:created xsi:type="dcterms:W3CDTF">2020-04-20T13:38:41Z</dcterms:created>
  <dcterms:modified xsi:type="dcterms:W3CDTF">2020-04-20T15:03:54Z</dcterms:modified>
</cp:coreProperties>
</file>