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1" r:id="rId5"/>
    <p:sldId id="262" r:id="rId6"/>
    <p:sldId id="278" r:id="rId7"/>
    <p:sldId id="280" r:id="rId8"/>
    <p:sldId id="258" r:id="rId9"/>
    <p:sldId id="275" r:id="rId10"/>
    <p:sldId id="285" r:id="rId11"/>
    <p:sldId id="286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64" autoAdjust="0"/>
    <p:restoredTop sz="94660" autoAdjust="0"/>
  </p:normalViewPr>
  <p:slideViewPr>
    <p:cSldViewPr>
      <p:cViewPr varScale="1">
        <p:scale>
          <a:sx n="41" d="100"/>
          <a:sy n="41" d="100"/>
        </p:scale>
        <p:origin x="-10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tačiakampis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tačiakampis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iesioji jungtis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esioji jungtis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tačiakampis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a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a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a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6B6C5E-7E0E-4A69-A5C3-5B523216C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79E-7809-44FB-8B85-A20477449F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C148A-A52A-4ADE-97F9-FE1DABFC5B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997BA5-44FD-4A12-8680-B3A192F75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tačiakampis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iesioji jungtis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Tiesioji jungtis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Tiesioji jungtis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ačiakampis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a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a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a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a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a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Tiesioji jungtis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EF65F2-E596-43DC-92C4-55FA3B75F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993A3-82F6-4342-AB76-28C0A1919E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F480C-54C8-43F0-B29F-F47BD43ED2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4" name="Teksto vietos rezervavimo ženklas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6" name="Datos vietos rezervavimo ženklas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8A460EB-B3EC-469F-9AF7-9461393FEE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72-682A-428F-BA56-8B03456C3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ačiakampis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esioji jungtis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a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urinio vietos rezervavimo ženklas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243304-6A8E-49FC-A9FB-444CF1400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Poraštės vietos rezervavimo ženklas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a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10" name="Tiesioji jungtis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ačiakampis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Tiesioji jungtis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Tiesioji jungtis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os vietos rezervavimo ženklas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9D3882-9518-4047-A1E5-607D4A811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esioji jungtis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ačiakampis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a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7D674C-28D4-41C8-BD90-A538F7CCB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007-04%20Labas%20rytas.mp3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N__xdpC_mf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r9WBeOPVW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siHb_3Cx4w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KeDT-ytaYlY&amp;feature=youtu.be&amp;fbclid=IwAR0xSWQsyAujveaundOAHFbdM7NIBN_009_q6wnljfu5fnWiAQOhdDo5Iu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 descr="nykšt. pav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0E7DC56-AC73-4838-809A-4D225157A0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292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Muzikinė veikla</a:t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dirty="0" smtClean="0">
                <a:solidFill>
                  <a:schemeClr val="tx1"/>
                </a:solidFill>
              </a:rPr>
              <a:t>“Nykštukų” gr.</a:t>
            </a:r>
            <a:br>
              <a:rPr lang="lt-LT" dirty="0" smtClean="0">
                <a:solidFill>
                  <a:schemeClr val="tx1"/>
                </a:solidFill>
              </a:rPr>
            </a:br>
            <a:r>
              <a:rPr lang="lt-LT" dirty="0" smtClean="0">
                <a:solidFill>
                  <a:schemeClr val="tx1"/>
                </a:solidFill>
              </a:rPr>
              <a:t>Maži nykštukai</a:t>
            </a:r>
            <a:r>
              <a:rPr lang="lt-LT" dirty="0">
                <a:solidFill>
                  <a:schemeClr val="tx1"/>
                </a:solidFill>
              </a:rPr>
              <a:t/>
            </a:r>
            <a:br>
              <a:rPr lang="lt-LT" dirty="0">
                <a:solidFill>
                  <a:schemeClr val="tx1"/>
                </a:solidFill>
              </a:rPr>
            </a:br>
            <a:r>
              <a:rPr lang="lt-LT" sz="1400" dirty="0" smtClean="0">
                <a:solidFill>
                  <a:schemeClr val="tx1"/>
                </a:solidFill>
              </a:rPr>
              <a:t>(balandžio 20d</a:t>
            </a:r>
            <a:r>
              <a:rPr lang="lt-LT" sz="1400" dirty="0">
                <a:solidFill>
                  <a:schemeClr val="tx1"/>
                </a:solidFill>
              </a:rPr>
              <a:t>. – balandžio </a:t>
            </a:r>
            <a:r>
              <a:rPr lang="lt-LT" sz="1400" dirty="0" smtClean="0">
                <a:solidFill>
                  <a:schemeClr val="tx1"/>
                </a:solidFill>
              </a:rPr>
              <a:t>24 </a:t>
            </a:r>
            <a:r>
              <a:rPr lang="lt-LT" sz="1400" dirty="0">
                <a:solidFill>
                  <a:schemeClr val="tx1"/>
                </a:solidFill>
              </a:rPr>
              <a:t>d.)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="" xmlns:a16="http://schemas.microsoft.com/office/drawing/2014/main" id="{30694590-83DF-4635-932C-975DCA8CE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r>
              <a:rPr lang="lt-LT" sz="1600" i="1" dirty="0" smtClean="0">
                <a:solidFill>
                  <a:schemeClr val="tx1"/>
                </a:solidFill>
              </a:rPr>
              <a:t>S. </a:t>
            </a:r>
            <a:r>
              <a:rPr lang="lt-LT" sz="1600" i="1" dirty="0" err="1" smtClean="0">
                <a:solidFill>
                  <a:schemeClr val="tx1"/>
                </a:solidFill>
              </a:rPr>
              <a:t>Jencienė</a:t>
            </a:r>
            <a:endParaRPr lang="lt-LT" sz="1600" i="1" dirty="0">
              <a:solidFill>
                <a:schemeClr val="tx1"/>
              </a:solidFill>
            </a:endParaRPr>
          </a:p>
          <a:p>
            <a:r>
              <a:rPr lang="lt-LT" sz="1600" i="1" dirty="0" smtClean="0">
                <a:solidFill>
                  <a:schemeClr val="tx1"/>
                </a:solidFill>
              </a:rPr>
              <a:t>Kauno l/ darželis  “Rokutis”</a:t>
            </a:r>
            <a:endParaRPr lang="lt-LT" sz="1600" i="1" dirty="0">
              <a:solidFill>
                <a:schemeClr val="tx1"/>
              </a:solidFill>
            </a:endParaRPr>
          </a:p>
        </p:txBody>
      </p:sp>
      <p:pic>
        <p:nvPicPr>
          <p:cNvPr id="5" name="Paveikslėlis 4" descr="muzikos simbol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428604"/>
            <a:ext cx="881052" cy="6667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3721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BA9E8885-8856-43C3-B617-4E13801B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                       Iki </a:t>
            </a:r>
            <a:r>
              <a:rPr lang="lt-LT" dirty="0">
                <a:solidFill>
                  <a:schemeClr val="tx1"/>
                </a:solidFill>
              </a:rPr>
              <a:t>kitos savaitės</a:t>
            </a:r>
            <a:r>
              <a:rPr lang="en-US" dirty="0">
                <a:solidFill>
                  <a:schemeClr val="tx1"/>
                </a:solidFill>
              </a:rPr>
              <a:t>!</a:t>
            </a:r>
            <a:endParaRPr lang="lt-LT" dirty="0">
              <a:solidFill>
                <a:schemeClr val="tx1"/>
              </a:solidFill>
            </a:endParaRPr>
          </a:p>
        </p:txBody>
      </p:sp>
      <p:pic>
        <p:nvPicPr>
          <p:cNvPr id="6" name="Turinio vietos rezervavimo ženklas 5" descr="nykš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124200" y="1571612"/>
            <a:ext cx="3305188" cy="4214842"/>
          </a:xfrm>
        </p:spPr>
      </p:pic>
    </p:spTree>
    <p:extLst>
      <p:ext uri="{BB962C8B-B14F-4D97-AF65-F5344CB8AC3E}">
        <p14:creationId xmlns="" xmlns:p14="http://schemas.microsoft.com/office/powerpoint/2010/main" val="3215541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  <p:sndAc>
          <p:endSnd/>
        </p:sndAc>
      </p:transition>
    </mc:Choice>
    <mc:Fallback>
      <p:transition spd="med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3499A61-C681-41C3-A513-5EF0AA0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lt-LT" sz="1800" dirty="0" smtClean="0"/>
              <a:t>Kaip naudotis, kad girdėtumėte garsą.</a:t>
            </a:r>
            <a:endParaRPr lang="lt-LT" sz="18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BC2914B6-0491-4F7E-AC4F-EEA21900AC0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pPr marL="0" indent="361950">
              <a:buNone/>
            </a:pPr>
            <a:r>
              <a:rPr lang="lt-LT" dirty="0"/>
              <a:t>Reikės: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garso kompiuteryje;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interneto</a:t>
            </a:r>
            <a:r>
              <a:rPr lang="lt-LT" dirty="0" smtClean="0"/>
              <a:t>;</a:t>
            </a:r>
            <a:endParaRPr lang="lt-LT" dirty="0"/>
          </a:p>
          <a:p>
            <a:pPr>
              <a:buFont typeface="Wingdings" panose="05000000000000000000" pitchFamily="2" charset="2"/>
              <a:buChar char="v"/>
            </a:pPr>
            <a:r>
              <a:rPr lang="lt-LT" dirty="0"/>
              <a:t> išmaniojo įrenginio.</a:t>
            </a:r>
          </a:p>
          <a:p>
            <a:pPr marL="0" indent="0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dirty="0"/>
              <a:t>      </a:t>
            </a:r>
            <a:r>
              <a:rPr lang="lt-LT" sz="2000" dirty="0"/>
              <a:t>Skaidres išdidink per visą langą. Tada girdėsi muziką, kuomet jos reiks ir pateiktos nuorodos bus aktyvios.</a:t>
            </a:r>
          </a:p>
        </p:txBody>
      </p:sp>
      <p:pic>
        <p:nvPicPr>
          <p:cNvPr id="1028" name="Picture 4" descr="Vaizdo rezultatas pagal užklausą „šauktukas“">
            <a:extLst>
              <a:ext uri="{FF2B5EF4-FFF2-40B4-BE49-F238E27FC236}">
                <a16:creationId xmlns="" xmlns:a16="http://schemas.microsoft.com/office/drawing/2014/main" id="{F170C7E7-5BAF-4F64-9CDB-D062FDFFB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61" y="5157192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aveikslėlis 3">
            <a:extLst>
              <a:ext uri="{FF2B5EF4-FFF2-40B4-BE49-F238E27FC236}">
                <a16:creationId xmlns="" xmlns:a16="http://schemas.microsoft.com/office/drawing/2014/main" id="{F9C0B229-C0AE-482B-8741-BC2E3184C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2547" t="77468" r="398" b="398"/>
          <a:stretch/>
        </p:blipFill>
        <p:spPr>
          <a:xfrm>
            <a:off x="4521424" y="2852936"/>
            <a:ext cx="3892045" cy="1791072"/>
          </a:xfrm>
          <a:prstGeom prst="rect">
            <a:avLst/>
          </a:prstGeom>
        </p:spPr>
      </p:pic>
      <p:sp>
        <p:nvSpPr>
          <p:cNvPr id="5" name="Ovalas 4">
            <a:extLst>
              <a:ext uri="{FF2B5EF4-FFF2-40B4-BE49-F238E27FC236}">
                <a16:creationId xmlns="" xmlns:a16="http://schemas.microsoft.com/office/drawing/2014/main" id="{557A7AF7-EF0A-47A0-AF46-312F97DD9184}"/>
              </a:ext>
            </a:extLst>
          </p:cNvPr>
          <p:cNvSpPr/>
          <p:nvPr/>
        </p:nvSpPr>
        <p:spPr>
          <a:xfrm>
            <a:off x="6562038" y="4053681"/>
            <a:ext cx="414300" cy="42292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cxnSp>
        <p:nvCxnSpPr>
          <p:cNvPr id="7" name="Tiesioji rodyklės jungtis 6">
            <a:extLst>
              <a:ext uri="{FF2B5EF4-FFF2-40B4-BE49-F238E27FC236}">
                <a16:creationId xmlns="" xmlns:a16="http://schemas.microsoft.com/office/drawing/2014/main" id="{B0B392F5-DC70-4594-8D5D-600C542141A7}"/>
              </a:ext>
            </a:extLst>
          </p:cNvPr>
          <p:cNvCxnSpPr>
            <a:cxnSpLocks/>
          </p:cNvCxnSpPr>
          <p:nvPr/>
        </p:nvCxnSpPr>
        <p:spPr>
          <a:xfrm flipV="1">
            <a:off x="5978621" y="4360540"/>
            <a:ext cx="521804" cy="2971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07136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1143000"/>
          </a:xfrm>
        </p:spPr>
        <p:txBody>
          <a:bodyPr/>
          <a:lstStyle/>
          <a:p>
            <a:r>
              <a:rPr lang="lt-LT" dirty="0" smtClean="0"/>
              <a:t>Nuotolinė muzikinė veikla. Antradienis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Tema “Piešiame muziką”.</a:t>
            </a:r>
          </a:p>
          <a:p>
            <a:pPr>
              <a:buNone/>
            </a:pPr>
            <a:r>
              <a:rPr lang="lt-LT" dirty="0" smtClean="0"/>
              <a:t>Pradedame muzikinę veiklą, klausydami naujos pasisveikinimo dainos “Labas rytas”.</a:t>
            </a:r>
          </a:p>
          <a:p>
            <a:pPr>
              <a:buNone/>
            </a:pPr>
            <a:r>
              <a:rPr lang="lt-LT" dirty="0" smtClean="0"/>
              <a:t>Prisiminkite, kokį kūrinėlį grojome praėjusią savaitę. Pakartokime. Grodami stengiamės klausyti ir ritmiškai atlikti kūrinėlį.</a:t>
            </a:r>
          </a:p>
          <a:p>
            <a:pPr>
              <a:buNone/>
            </a:pPr>
            <a:r>
              <a:rPr lang="lt-LT" dirty="0" smtClean="0"/>
              <a:t>Pasiklausykite kūrinio “</a:t>
            </a:r>
            <a:r>
              <a:rPr lang="lt-LT" dirty="0" err="1" smtClean="0"/>
              <a:t>Clap</a:t>
            </a:r>
            <a:r>
              <a:rPr lang="lt-LT" dirty="0" smtClean="0"/>
              <a:t>, </a:t>
            </a:r>
            <a:r>
              <a:rPr lang="lt-LT" dirty="0" err="1" smtClean="0"/>
              <a:t>clap</a:t>
            </a:r>
            <a:r>
              <a:rPr lang="lt-LT" dirty="0" smtClean="0"/>
              <a:t>”.</a:t>
            </a:r>
          </a:p>
          <a:p>
            <a:pPr>
              <a:buNone/>
            </a:pPr>
            <a:r>
              <a:rPr lang="lt-LT" dirty="0" err="1" smtClean="0"/>
              <a:t>Užduotėlė</a:t>
            </a:r>
            <a:r>
              <a:rPr lang="lt-LT" dirty="0" smtClean="0"/>
              <a:t>: klausydami įrašo ant lapo popieriaus nupieškite trumpus garsus taškiukais, sujungtus garsiukus linija. Nuspalvinkite tarpelius mėgstamomis spalvomis. </a:t>
            </a:r>
          </a:p>
          <a:p>
            <a:pPr>
              <a:buNone/>
            </a:pPr>
            <a:r>
              <a:rPr lang="lt-LT" dirty="0" smtClean="0"/>
              <a:t> 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Nuotolinė muzikinė veikla. ketvirtadienis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Tema “Dideli nykštukai”.</a:t>
            </a:r>
          </a:p>
          <a:p>
            <a:pPr>
              <a:buNone/>
            </a:pPr>
            <a:r>
              <a:rPr lang="lt-LT" dirty="0" smtClean="0"/>
              <a:t>Pradedame muzikinę veiklą, klausydami naujos pasisveikinimo dainos “Labas rytas”.</a:t>
            </a:r>
          </a:p>
          <a:p>
            <a:pPr>
              <a:buNone/>
            </a:pPr>
            <a:r>
              <a:rPr lang="lt-LT" dirty="0" smtClean="0"/>
              <a:t>Prisiminkite, kokią dainelę klausėtės  praėjusią savaitę? </a:t>
            </a:r>
          </a:p>
          <a:p>
            <a:pPr>
              <a:buNone/>
            </a:pPr>
            <a:r>
              <a:rPr lang="lt-LT" dirty="0" smtClean="0"/>
              <a:t>Prisiminkite, apie ką dainuojama šioje dainelėje? Ar dainelė linksma, ar liūdna?</a:t>
            </a:r>
          </a:p>
          <a:p>
            <a:pPr>
              <a:buNone/>
            </a:pPr>
            <a:r>
              <a:rPr lang="lt-LT" dirty="0" smtClean="0"/>
              <a:t>Įtvirtiname dainos “Dideli nykštukai” 1, 2 posmus.</a:t>
            </a:r>
          </a:p>
          <a:p>
            <a:pPr>
              <a:buNone/>
            </a:pPr>
            <a:r>
              <a:rPr lang="lt-LT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veikslėlis 7" descr="labas rytas 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862" y="2390774"/>
            <a:ext cx="4457724" cy="396718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39EBD81D-C09F-4924-B851-685A1B9FA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r>
              <a:rPr lang="lt-LT" sz="3200" dirty="0" err="1" smtClean="0">
                <a:solidFill>
                  <a:schemeClr val="tx1"/>
                </a:solidFill>
              </a:rPr>
              <a:t>Pasisveikinikime</a:t>
            </a:r>
            <a:r>
              <a:rPr lang="lt-LT" sz="3200" dirty="0" smtClean="0">
                <a:solidFill>
                  <a:schemeClr val="tx1"/>
                </a:solidFill>
              </a:rPr>
              <a:t> su daina “Labas rytas”</a:t>
            </a:r>
            <a:endParaRPr lang="lt-LT" sz="3200" dirty="0">
              <a:solidFill>
                <a:schemeClr val="tx1"/>
              </a:solidFill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4B3B4E32-B376-40BC-BB7F-23C4F554C6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5542384" cy="4144963"/>
          </a:xfrm>
        </p:spPr>
        <p:txBody>
          <a:bodyPr/>
          <a:lstStyle/>
          <a:p>
            <a:pPr marL="0" indent="0" algn="ctr">
              <a:buNone/>
            </a:pPr>
            <a:endParaRPr lang="lt-LT" sz="1600" dirty="0"/>
          </a:p>
          <a:p>
            <a:pPr marL="0" indent="0" algn="ctr">
              <a:buNone/>
            </a:pPr>
            <a:r>
              <a:rPr lang="lt-LT" sz="1600" dirty="0" smtClean="0"/>
              <a:t>Daina ”Labas rytas”</a:t>
            </a:r>
          </a:p>
          <a:p>
            <a:pPr marL="0" indent="0" algn="ctr">
              <a:buNone/>
            </a:pPr>
            <a:r>
              <a:rPr lang="lt-LT" sz="1600" dirty="0" smtClean="0"/>
              <a:t> </a:t>
            </a:r>
          </a:p>
          <a:p>
            <a:pPr marL="0" indent="0" algn="ctr">
              <a:buNone/>
            </a:pPr>
            <a:r>
              <a:rPr lang="lt-LT" sz="1600" u="sng" dirty="0" smtClean="0">
                <a:hlinkClick r:id="rId4"/>
              </a:rPr>
              <a:t>https://www.youtube.com/watch?v=N__xdpC_mf0</a:t>
            </a:r>
            <a:r>
              <a:rPr lang="lt-LT" sz="1600" dirty="0" smtClean="0"/>
              <a:t> </a:t>
            </a:r>
          </a:p>
          <a:p>
            <a:pPr marL="0" indent="0" algn="ctr">
              <a:buNone/>
            </a:pPr>
            <a:endParaRPr lang="lt-LT" sz="1600" dirty="0"/>
          </a:p>
          <a:p>
            <a:pPr marL="514350" indent="-514350">
              <a:buFont typeface="+mj-lt"/>
              <a:buAutoNum type="arabicPeriod"/>
            </a:pPr>
            <a:endParaRPr lang="lt-LT" sz="1600" dirty="0"/>
          </a:p>
          <a:p>
            <a:pPr marL="0" indent="0" algn="ctr">
              <a:buNone/>
            </a:pPr>
            <a:endParaRPr lang="lt-LT" sz="1600" dirty="0"/>
          </a:p>
        </p:txBody>
      </p:sp>
      <p:pic>
        <p:nvPicPr>
          <p:cNvPr id="7" name="007-04 Labas ryt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143372" y="41433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78764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25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D5DD5DC8-D666-434A-B675-BB83F1F9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54494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Puikiai žinai kūrinėlį, kurį mes grojome su lapais “</a:t>
            </a:r>
            <a:r>
              <a:rPr lang="lt-LT" dirty="0" err="1" smtClean="0"/>
              <a:t>Clap</a:t>
            </a:r>
            <a:r>
              <a:rPr lang="lt-LT" dirty="0" smtClean="0"/>
              <a:t> </a:t>
            </a:r>
            <a:r>
              <a:rPr lang="lt-LT" dirty="0" err="1" smtClean="0"/>
              <a:t>clap</a:t>
            </a:r>
            <a:r>
              <a:rPr lang="lt-LT" dirty="0" smtClean="0"/>
              <a:t>”. </a:t>
            </a:r>
            <a:br>
              <a:rPr lang="lt-LT" dirty="0" smtClean="0"/>
            </a:br>
            <a:r>
              <a:rPr lang="lt-LT" dirty="0" smtClean="0"/>
              <a:t>1. Pasiklausyk ir pažiūrėk video.</a:t>
            </a:r>
            <a:br>
              <a:rPr lang="lt-LT" dirty="0" smtClean="0"/>
            </a:br>
            <a:r>
              <a:rPr lang="lt-LT" dirty="0" smtClean="0"/>
              <a:t>2. Reikės lapo popieriaus ir mėgstamos spalvos.</a:t>
            </a:r>
            <a:br>
              <a:rPr lang="lt-LT" dirty="0" smtClean="0"/>
            </a:br>
            <a:r>
              <a:rPr lang="lt-LT" dirty="0" smtClean="0"/>
              <a:t>3.Pabandyk piešti muziką ( </a:t>
            </a:r>
            <a:r>
              <a:rPr lang="lt-LT" dirty="0" err="1" smtClean="0"/>
              <a:t>užduotėlė</a:t>
            </a:r>
            <a:r>
              <a:rPr lang="lt-LT" dirty="0" smtClean="0"/>
              <a:t> video).</a:t>
            </a:r>
            <a:br>
              <a:rPr lang="lt-LT" dirty="0" smtClean="0"/>
            </a:br>
            <a:r>
              <a:rPr lang="lt-LT" dirty="0" smtClean="0"/>
              <a:t>4. Su nekantrumu lauksiu atsiųsto Foto. 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C7ADFC20-D58E-4F4A-AA6F-03032E483F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00370"/>
          </a:xfrm>
        </p:spPr>
        <p:txBody>
          <a:bodyPr/>
          <a:lstStyle/>
          <a:p>
            <a:endParaRPr lang="lt-LT" dirty="0"/>
          </a:p>
          <a:p>
            <a:pPr>
              <a:buNone/>
            </a:pPr>
            <a:endParaRPr lang="lt-LT" dirty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pPr>
              <a:buNone/>
            </a:pPr>
            <a:endParaRPr lang="lt-LT" dirty="0"/>
          </a:p>
        </p:txBody>
      </p:sp>
      <p:sp>
        <p:nvSpPr>
          <p:cNvPr id="7" name="Stačiakampis 6"/>
          <p:cNvSpPr/>
          <p:nvPr/>
        </p:nvSpPr>
        <p:spPr>
          <a:xfrm>
            <a:off x="2286000" y="450057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u="sng" dirty="0" smtClean="0">
                <a:hlinkClick r:id="rId2"/>
              </a:rPr>
              <a:t>https://www.youtube.com/watch?v=0r9WBeOPVWU</a:t>
            </a:r>
            <a:endParaRPr lang="lt-LT" dirty="0"/>
          </a:p>
        </p:txBody>
      </p:sp>
    </p:spTree>
    <p:extLst>
      <p:ext uri="{BB962C8B-B14F-4D97-AF65-F5344CB8AC3E}">
        <p14:creationId xmlns="" xmlns:p14="http://schemas.microsoft.com/office/powerpoint/2010/main" val="15796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urinio vietos rezervavimo ženklas 7" descr="nykštukai 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643306" y="142852"/>
            <a:ext cx="5143536" cy="6572295"/>
          </a:xfrm>
        </p:spPr>
      </p:pic>
      <p:sp>
        <p:nvSpPr>
          <p:cNvPr id="2" name="Pavadinimas 1">
            <a:extLst>
              <a:ext uri="{FF2B5EF4-FFF2-40B4-BE49-F238E27FC236}">
                <a16:creationId xmlns="" xmlns:a16="http://schemas.microsoft.com/office/drawing/2014/main" id="{BECB20E3-B01C-4815-8321-24D45E19C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Paklausyk dainelės “Dideli nykštukai”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="" xmlns:a16="http://schemas.microsoft.com/office/drawing/2014/main" id="{17A5CD3D-6645-49D2-8657-F090BFD60E8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80070" y="1986950"/>
            <a:ext cx="7754330" cy="727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1800" dirty="0" smtClean="0">
                <a:hlinkClick r:id="rId3"/>
              </a:rPr>
              <a:t>https://www.youtube.com/watch?v=gsiHb_3Cx4w</a:t>
            </a:r>
            <a:endParaRPr lang="lt-LT" sz="1800" dirty="0" smtClean="0">
              <a:hlinkClick r:id="rId4"/>
            </a:endParaRPr>
          </a:p>
          <a:p>
            <a:pPr marL="0" indent="0" algn="ctr">
              <a:buNone/>
            </a:pPr>
            <a:endParaRPr lang="lt-LT" sz="1800" dirty="0" smtClean="0">
              <a:hlinkClick r:id="rId4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2295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lt-LT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934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txBody>
          <a:bodyPr>
            <a:normAutofit/>
          </a:bodyPr>
          <a:lstStyle/>
          <a:p>
            <a:r>
              <a:rPr lang="lt-LT" dirty="0" smtClean="0"/>
              <a:t>Dainos “Dideli nykštukai” žodžiai</a:t>
            </a:r>
            <a:br>
              <a:rPr lang="lt-LT" dirty="0" smtClean="0"/>
            </a:br>
            <a:r>
              <a:rPr lang="lt-LT" dirty="0" smtClean="0"/>
              <a:t>Įtvirtink dainos 1 ir 2 posmelius.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lt-LT" dirty="0" smtClean="0"/>
          </a:p>
          <a:p>
            <a:pPr>
              <a:buNone/>
            </a:pPr>
            <a:r>
              <a:rPr lang="lt-LT" dirty="0" smtClean="0"/>
              <a:t> 1. Mažos širdys, maži norai</a:t>
            </a:r>
            <a:br>
              <a:rPr lang="lt-LT" dirty="0" smtClean="0"/>
            </a:br>
            <a:r>
              <a:rPr lang="lt-LT" dirty="0" smtClean="0"/>
              <a:t>Mažų </a:t>
            </a:r>
            <a:r>
              <a:rPr lang="lt-LT" dirty="0" err="1" smtClean="0"/>
              <a:t>nykštukėlių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Nuobodu ir nepatogu</a:t>
            </a:r>
            <a:br>
              <a:rPr lang="lt-LT" dirty="0" smtClean="0"/>
            </a:br>
            <a:r>
              <a:rPr lang="lt-LT" dirty="0" smtClean="0"/>
              <a:t>Būti mažutėliais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   </a:t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 smtClean="0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37371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dirty="0" smtClean="0"/>
              <a:t>       </a:t>
            </a:r>
          </a:p>
          <a:p>
            <a:pPr>
              <a:buNone/>
            </a:pPr>
            <a:r>
              <a:rPr lang="lt-LT" dirty="0" smtClean="0"/>
              <a:t>2. Gal atrodom mes keistai</a:t>
            </a:r>
            <a:br>
              <a:rPr lang="lt-LT" dirty="0" smtClean="0"/>
            </a:br>
            <a:r>
              <a:rPr lang="lt-LT" dirty="0" smtClean="0"/>
              <a:t>   Dideli nykštukai</a:t>
            </a:r>
            <a:br>
              <a:rPr lang="lt-LT" dirty="0" smtClean="0"/>
            </a:br>
            <a:r>
              <a:rPr lang="lt-LT" dirty="0" smtClean="0"/>
              <a:t>   Kas nenori nieko, tas</a:t>
            </a:r>
            <a:br>
              <a:rPr lang="lt-LT" dirty="0" smtClean="0"/>
            </a:br>
            <a:r>
              <a:rPr lang="lt-LT" dirty="0" smtClean="0"/>
              <a:t>   Kas nenori nieko, tas</a:t>
            </a:r>
            <a:br>
              <a:rPr lang="lt-LT" dirty="0" smtClean="0"/>
            </a:br>
            <a:r>
              <a:rPr lang="lt-LT" dirty="0" smtClean="0"/>
              <a:t>   Ir yra mažiukas.</a:t>
            </a:r>
            <a:br>
              <a:rPr lang="lt-LT" dirty="0" smtClean="0"/>
            </a:br>
            <a:endParaRPr lang="lt-LT" dirty="0" smtClean="0"/>
          </a:p>
        </p:txBody>
      </p:sp>
      <p:pic>
        <p:nvPicPr>
          <p:cNvPr id="6" name="Paveikslėlis 5" descr="nykš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857628"/>
            <a:ext cx="2133600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lt-LT" dirty="0" smtClean="0"/>
              <a:t>Muzikinės veiklos metu, atlikdami </a:t>
            </a:r>
            <a:r>
              <a:rPr lang="lt-LT" dirty="0" err="1" smtClean="0"/>
              <a:t>užduotėles</a:t>
            </a:r>
            <a:r>
              <a:rPr lang="lt-LT" dirty="0" smtClean="0"/>
              <a:t>, vaikų nuotaikas, emocijas fotografuokite, filmuokite ir atsiųskite į </a:t>
            </a:r>
            <a:r>
              <a:rPr lang="lt-LT" dirty="0" err="1" smtClean="0"/>
              <a:t>facebook</a:t>
            </a:r>
            <a:r>
              <a:rPr lang="lt-LT" dirty="0" smtClean="0"/>
              <a:t> (“Nykštukų” gr.)</a:t>
            </a:r>
          </a:p>
          <a:p>
            <a:pPr>
              <a:buNone/>
            </a:pPr>
            <a:r>
              <a:rPr lang="lt-LT" dirty="0" smtClean="0"/>
              <a:t>Jei kils klausimų, skambinkite 860181767.</a:t>
            </a: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eris">
  <a:themeElements>
    <a:clrScheme name="Erkeris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eri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rkeri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fba9b5cc-95a8-4c6a-b8c2-fbf672c2041c">false</MarketSpecific>
    <ApprovalStatus xmlns="fba9b5cc-95a8-4c6a-b8c2-fbf672c2041c">InProgress</ApprovalStatus>
    <LocComments xmlns="fba9b5cc-95a8-4c6a-b8c2-fbf672c2041c" xsi:nil="true"/>
    <DirectSourceMarket xmlns="fba9b5cc-95a8-4c6a-b8c2-fbf672c2041c">english</DirectSourceMarket>
    <ThumbnailAssetId xmlns="fba9b5cc-95a8-4c6a-b8c2-fbf672c2041c" xsi:nil="true"/>
    <PrimaryImageGen xmlns="fba9b5cc-95a8-4c6a-b8c2-fbf672c2041c">true</PrimaryImageGen>
    <LegacyData xmlns="fba9b5cc-95a8-4c6a-b8c2-fbf672c2041c" xsi:nil="true"/>
    <TPFriendlyName xmlns="fba9b5cc-95a8-4c6a-b8c2-fbf672c2041c" xsi:nil="true"/>
    <NumericId xmlns="fba9b5cc-95a8-4c6a-b8c2-fbf672c2041c" xsi:nil="true"/>
    <LocRecommendedHandoff xmlns="fba9b5cc-95a8-4c6a-b8c2-fbf672c2041c" xsi:nil="true"/>
    <BlockPublish xmlns="fba9b5cc-95a8-4c6a-b8c2-fbf672c2041c">false</BlockPublish>
    <BusinessGroup xmlns="fba9b5cc-95a8-4c6a-b8c2-fbf672c2041c" xsi:nil="true"/>
    <OpenTemplate xmlns="fba9b5cc-95a8-4c6a-b8c2-fbf672c2041c">true</OpenTemplate>
    <SourceTitle xmlns="fba9b5cc-95a8-4c6a-b8c2-fbf672c2041c">Playpen design template</SourceTitle>
    <APEditor xmlns="fba9b5cc-95a8-4c6a-b8c2-fbf672c2041c">
      <UserInfo>
        <DisplayName/>
        <AccountId xsi:nil="true"/>
        <AccountType/>
      </UserInfo>
    </APEditor>
    <UALocComments xmlns="fba9b5cc-95a8-4c6a-b8c2-fbf672c2041c">2007 Template UpLeveling Do Not HandOff</UALocComments>
    <IntlLangReviewDate xmlns="fba9b5cc-95a8-4c6a-b8c2-fbf672c2041c" xsi:nil="true"/>
    <PublishStatusLookup xmlns="fba9b5cc-95a8-4c6a-b8c2-fbf672c2041c">
      <Value>237187</Value>
      <Value>237191</Value>
    </PublishStatusLookup>
    <ParentAssetId xmlns="fba9b5cc-95a8-4c6a-b8c2-fbf672c2041c" xsi:nil="true"/>
    <FeatureTagsTaxHTField0 xmlns="fba9b5cc-95a8-4c6a-b8c2-fbf672c2041c">
      <Terms xmlns="http://schemas.microsoft.com/office/infopath/2007/PartnerControls"/>
    </FeatureTagsTaxHTField0>
    <MachineTranslated xmlns="fba9b5cc-95a8-4c6a-b8c2-fbf672c2041c">false</MachineTranslated>
    <Providers xmlns="fba9b5cc-95a8-4c6a-b8c2-fbf672c2041c" xsi:nil="true"/>
    <OriginalSourceMarket xmlns="fba9b5cc-95a8-4c6a-b8c2-fbf672c2041c">english</OriginalSourceMarket>
    <APDescription xmlns="fba9b5cc-95a8-4c6a-b8c2-fbf672c2041c" xsi:nil="true"/>
    <ContentItem xmlns="fba9b5cc-95a8-4c6a-b8c2-fbf672c2041c" xsi:nil="true"/>
    <ClipArtFilename xmlns="fba9b5cc-95a8-4c6a-b8c2-fbf672c2041c" xsi:nil="true"/>
    <TPInstallLocation xmlns="fba9b5cc-95a8-4c6a-b8c2-fbf672c2041c" xsi:nil="true"/>
    <TimesCloned xmlns="fba9b5cc-95a8-4c6a-b8c2-fbf672c2041c" xsi:nil="true"/>
    <PublishTargets xmlns="fba9b5cc-95a8-4c6a-b8c2-fbf672c2041c">OfficeOnline,OfficeOnlineVNext</PublishTargets>
    <AcquiredFrom xmlns="fba9b5cc-95a8-4c6a-b8c2-fbf672c2041c">Internal MS</AcquiredFrom>
    <AssetStart xmlns="fba9b5cc-95a8-4c6a-b8c2-fbf672c2041c">2012-01-12T04:33:00+00:00</AssetStart>
    <FriendlyTitle xmlns="fba9b5cc-95a8-4c6a-b8c2-fbf672c2041c" xsi:nil="true"/>
    <Provider xmlns="fba9b5cc-95a8-4c6a-b8c2-fbf672c2041c" xsi:nil="true"/>
    <LastHandOff xmlns="fba9b5cc-95a8-4c6a-b8c2-fbf672c2041c" xsi:nil="true"/>
    <Manager xmlns="fba9b5cc-95a8-4c6a-b8c2-fbf672c2041c" xsi:nil="true"/>
    <UALocRecommendation xmlns="fba9b5cc-95a8-4c6a-b8c2-fbf672c2041c">Localize</UALocRecommendation>
    <ArtSampleDocs xmlns="fba9b5cc-95a8-4c6a-b8c2-fbf672c2041c" xsi:nil="true"/>
    <UACurrentWords xmlns="fba9b5cc-95a8-4c6a-b8c2-fbf672c2041c" xsi:nil="true"/>
    <TPClientViewer xmlns="fba9b5cc-95a8-4c6a-b8c2-fbf672c2041c" xsi:nil="true"/>
    <TemplateStatus xmlns="fba9b5cc-95a8-4c6a-b8c2-fbf672c2041c">Complete</TemplateStatus>
    <ShowIn xmlns="fba9b5cc-95a8-4c6a-b8c2-fbf672c2041c">Show everywhere</ShowIn>
    <CSXHash xmlns="fba9b5cc-95a8-4c6a-b8c2-fbf672c2041c" xsi:nil="true"/>
    <Downloads xmlns="fba9b5cc-95a8-4c6a-b8c2-fbf672c2041c">0</Downloads>
    <VoteCount xmlns="fba9b5cc-95a8-4c6a-b8c2-fbf672c2041c" xsi:nil="true"/>
    <OOCacheId xmlns="fba9b5cc-95a8-4c6a-b8c2-fbf672c2041c" xsi:nil="true"/>
    <IsDeleted xmlns="fba9b5cc-95a8-4c6a-b8c2-fbf672c2041c">false</IsDeleted>
    <InternalTagsTaxHTField0 xmlns="fba9b5cc-95a8-4c6a-b8c2-fbf672c2041c">
      <Terms xmlns="http://schemas.microsoft.com/office/infopath/2007/PartnerControls"/>
    </InternalTagsTaxHTField0>
    <UANotes xmlns="fba9b5cc-95a8-4c6a-b8c2-fbf672c2041c">2003 to 2007 conversion</UANotes>
    <AssetExpire xmlns="fba9b5cc-95a8-4c6a-b8c2-fbf672c2041c">2035-01-01T08:00:00+00:00</AssetExpire>
    <CSXSubmissionMarket xmlns="fba9b5cc-95a8-4c6a-b8c2-fbf672c2041c" xsi:nil="true"/>
    <DSATActionTaken xmlns="fba9b5cc-95a8-4c6a-b8c2-fbf672c2041c" xsi:nil="true"/>
    <SubmitterId xmlns="fba9b5cc-95a8-4c6a-b8c2-fbf672c2041c" xsi:nil="true"/>
    <EditorialTags xmlns="fba9b5cc-95a8-4c6a-b8c2-fbf672c2041c" xsi:nil="true"/>
    <TPExecutable xmlns="fba9b5cc-95a8-4c6a-b8c2-fbf672c2041c" xsi:nil="true"/>
    <CSXSubmissionDate xmlns="fba9b5cc-95a8-4c6a-b8c2-fbf672c2041c" xsi:nil="true"/>
    <CSXUpdate xmlns="fba9b5cc-95a8-4c6a-b8c2-fbf672c2041c">false</CSXUpdate>
    <AssetType xmlns="fba9b5cc-95a8-4c6a-b8c2-fbf672c2041c">TP</AssetType>
    <ApprovalLog xmlns="fba9b5cc-95a8-4c6a-b8c2-fbf672c2041c" xsi:nil="true"/>
    <BugNumber xmlns="fba9b5cc-95a8-4c6a-b8c2-fbf672c2041c" xsi:nil="true"/>
    <OriginAsset xmlns="fba9b5cc-95a8-4c6a-b8c2-fbf672c2041c" xsi:nil="true"/>
    <TPComponent xmlns="fba9b5cc-95a8-4c6a-b8c2-fbf672c2041c" xsi:nil="true"/>
    <Milestone xmlns="fba9b5cc-95a8-4c6a-b8c2-fbf672c2041c" xsi:nil="true"/>
    <RecommendationsModifier xmlns="fba9b5cc-95a8-4c6a-b8c2-fbf672c2041c" xsi:nil="true"/>
    <AssetId xmlns="fba9b5cc-95a8-4c6a-b8c2-fbf672c2041c">TP102814490</AssetId>
    <PolicheckWords xmlns="fba9b5cc-95a8-4c6a-b8c2-fbf672c2041c" xsi:nil="true"/>
    <TPLaunchHelpLink xmlns="fba9b5cc-95a8-4c6a-b8c2-fbf672c2041c" xsi:nil="true"/>
    <IntlLocPriority xmlns="fba9b5cc-95a8-4c6a-b8c2-fbf672c2041c" xsi:nil="true"/>
    <TPApplication xmlns="fba9b5cc-95a8-4c6a-b8c2-fbf672c2041c" xsi:nil="true"/>
    <IntlLangReviewer xmlns="fba9b5cc-95a8-4c6a-b8c2-fbf672c2041c" xsi:nil="true"/>
    <HandoffToMSDN xmlns="fba9b5cc-95a8-4c6a-b8c2-fbf672c2041c" xsi:nil="true"/>
    <PlannedPubDate xmlns="fba9b5cc-95a8-4c6a-b8c2-fbf672c2041c" xsi:nil="true"/>
    <CrawlForDependencies xmlns="fba9b5cc-95a8-4c6a-b8c2-fbf672c2041c">false</CrawlForDependencies>
    <LocLastLocAttemptVersionLookup xmlns="fba9b5cc-95a8-4c6a-b8c2-fbf672c2041c">770525</LocLastLocAttemptVersionLookup>
    <TrustLevel xmlns="fba9b5cc-95a8-4c6a-b8c2-fbf672c2041c">1 Microsoft Managed Content</TrustLevel>
    <CampaignTagsTaxHTField0 xmlns="fba9b5cc-95a8-4c6a-b8c2-fbf672c2041c">
      <Terms xmlns="http://schemas.microsoft.com/office/infopath/2007/PartnerControls"/>
    </CampaignTagsTaxHTField0>
    <TPNamespace xmlns="fba9b5cc-95a8-4c6a-b8c2-fbf672c2041c" xsi:nil="true"/>
    <TaxCatchAll xmlns="fba9b5cc-95a8-4c6a-b8c2-fbf672c2041c"/>
    <IsSearchable xmlns="fba9b5cc-95a8-4c6a-b8c2-fbf672c2041c">true</IsSearchable>
    <TemplateTemplateType xmlns="fba9b5cc-95a8-4c6a-b8c2-fbf672c2041c">PowerPoint 12 Default</TemplateTemplateType>
    <Markets xmlns="fba9b5cc-95a8-4c6a-b8c2-fbf672c2041c"/>
    <IntlLangReview xmlns="fba9b5cc-95a8-4c6a-b8c2-fbf672c2041c">false</IntlLangReview>
    <UAProjectedTotalWords xmlns="fba9b5cc-95a8-4c6a-b8c2-fbf672c2041c" xsi:nil="true"/>
    <OutputCachingOn xmlns="fba9b5cc-95a8-4c6a-b8c2-fbf672c2041c">false</OutputCachingOn>
    <LocMarketGroupTiers2 xmlns="fba9b5cc-95a8-4c6a-b8c2-fbf672c2041c" xsi:nil="true"/>
    <APAuthor xmlns="fba9b5cc-95a8-4c6a-b8c2-fbf672c2041c">
      <UserInfo>
        <DisplayName/>
        <AccountId>1928</AccountId>
        <AccountType/>
      </UserInfo>
    </APAuthor>
    <TPCommandLine xmlns="fba9b5cc-95a8-4c6a-b8c2-fbf672c2041c" xsi:nil="true"/>
    <LocManualTestRequired xmlns="fba9b5cc-95a8-4c6a-b8c2-fbf672c2041c">false</LocManualTestRequired>
    <TPAppVersion xmlns="fba9b5cc-95a8-4c6a-b8c2-fbf672c2041c" xsi:nil="true"/>
    <EditorialStatus xmlns="fba9b5cc-95a8-4c6a-b8c2-fbf672c2041c" xsi:nil="true"/>
    <LastModifiedDateTime xmlns="fba9b5cc-95a8-4c6a-b8c2-fbf672c2041c" xsi:nil="true"/>
    <TPLaunchHelpLinkType xmlns="fba9b5cc-95a8-4c6a-b8c2-fbf672c2041c">Template</TPLaunchHelpLinkType>
    <OriginalRelease xmlns="fba9b5cc-95a8-4c6a-b8c2-fbf672c2041c">14</OriginalRelease>
    <ScenarioTagsTaxHTField0 xmlns="fba9b5cc-95a8-4c6a-b8c2-fbf672c2041c">
      <Terms xmlns="http://schemas.microsoft.com/office/infopath/2007/PartnerControls"/>
    </ScenarioTagsTaxHTField0>
    <LocalizationTagsTaxHTField0 xmlns="fba9b5cc-95a8-4c6a-b8c2-fbf672c2041c">
      <Terms xmlns="http://schemas.microsoft.com/office/infopath/2007/PartnerControls"/>
    </LocalizationTagsTaxHTField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35BC00518110124D97D70C034A5ADB0B0400254D7AE92BE2064DAB8C4804D7FE5192" ma:contentTypeVersion="54" ma:contentTypeDescription="Create a new document." ma:contentTypeScope="" ma:versionID="59412f464d3ee6f4f9fd2eee06b305a8">
  <xsd:schema xmlns:xsd="http://www.w3.org/2001/XMLSchema" xmlns:xs="http://www.w3.org/2001/XMLSchema" xmlns:p="http://schemas.microsoft.com/office/2006/metadata/properties" xmlns:ns2="fba9b5cc-95a8-4c6a-b8c2-fbf672c2041c" targetNamespace="http://schemas.microsoft.com/office/2006/metadata/properties" ma:root="true" ma:fieldsID="e8ad65e8a87593a8e2a6395a9a973985" ns2:_="">
    <xsd:import namespace="fba9b5cc-95a8-4c6a-b8c2-fbf672c204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9b5cc-95a8-4c6a-b8c2-fbf672c204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774813dc-1cf8-429b-bd63-405561892ca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ED5FD967-BEA9-4847-A064-6EF39C8C7AB8}" ma:internalName="CSXSubmissionMarket" ma:readOnly="false" ma:showField="MarketName" ma:web="fba9b5cc-95a8-4c6a-b8c2-fbf672c204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3eb59f79-63f5-42ab-8bc1-9b0415918a08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50F7B68A-4046-4AC7-8E57-CFA6267C0D78}" ma:internalName="InProjectListLookup" ma:readOnly="true" ma:showField="InProjectLis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11351b87-d6a4-43eb-9fab-7edf511f4569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50F7B68A-4046-4AC7-8E57-CFA6267C0D78}" ma:internalName="LastCompleteVersionLookup" ma:readOnly="true" ma:showField="LastComplete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50F7B68A-4046-4AC7-8E57-CFA6267C0D78}" ma:internalName="LastPreviewErrorLookup" ma:readOnly="true" ma:showField="LastPreviewError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50F7B68A-4046-4AC7-8E57-CFA6267C0D78}" ma:internalName="LastPreviewResultLookup" ma:readOnly="true" ma:showField="LastPreviewResul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50F7B68A-4046-4AC7-8E57-CFA6267C0D78}" ma:internalName="LastPreviewAttemptDateLookup" ma:readOnly="true" ma:showField="LastPreviewAttemptDat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50F7B68A-4046-4AC7-8E57-CFA6267C0D78}" ma:internalName="LastPreviewedByLookup" ma:readOnly="true" ma:showField="LastPreviewedBy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50F7B68A-4046-4AC7-8E57-CFA6267C0D78}" ma:internalName="LastPreviewTimeLookup" ma:readOnly="true" ma:showField="LastPreviewTi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50F7B68A-4046-4AC7-8E57-CFA6267C0D78}" ma:internalName="LastPreviewVersionLookup" ma:readOnly="true" ma:showField="LastPreview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50F7B68A-4046-4AC7-8E57-CFA6267C0D78}" ma:internalName="LastPublishErrorLookup" ma:readOnly="true" ma:showField="LastPublishError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50F7B68A-4046-4AC7-8E57-CFA6267C0D78}" ma:internalName="LastPublishResultLookup" ma:readOnly="true" ma:showField="LastPublishResult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50F7B68A-4046-4AC7-8E57-CFA6267C0D78}" ma:internalName="LastPublishAttemptDateLookup" ma:readOnly="true" ma:showField="LastPublishAttemptDat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50F7B68A-4046-4AC7-8E57-CFA6267C0D78}" ma:internalName="LastPublishedByLookup" ma:readOnly="true" ma:showField="LastPublishedBy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50F7B68A-4046-4AC7-8E57-CFA6267C0D78}" ma:internalName="LastPublishTimeLookup" ma:readOnly="true" ma:showField="LastPublishTi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50F7B68A-4046-4AC7-8E57-CFA6267C0D78}" ma:internalName="LastPublishVersionLookup" ma:readOnly="true" ma:showField="LastPublishVersion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4A3D790E-AD32-4322-BD1A-9CF88911E62D}" ma:internalName="LocLastLocAttemptVersionLookup" ma:readOnly="false" ma:showField="LastLocAttemptVersion" ma:web="fba9b5cc-95a8-4c6a-b8c2-fbf672c204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4A3D790E-AD32-4322-BD1A-9CF88911E62D}" ma:internalName="LocLastLocAttemptVersionTypeLookup" ma:readOnly="true" ma:showField="LastLocAttemptVersionType" ma:web="fba9b5cc-95a8-4c6a-b8c2-fbf672c204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4A3D790E-AD32-4322-BD1A-9CF88911E62D}" ma:internalName="LocNewPublishedVersionLookup" ma:readOnly="true" ma:showField="NewPublishedVersion" ma:web="fba9b5cc-95a8-4c6a-b8c2-fbf672c2041c">
      <xsd:simpleType>
        <xsd:restriction base="dms:Lookup"/>
      </xsd:simpleType>
    </xsd:element>
    <xsd:element name="LocOverallHandbackStatusLookup" ma:index="75" nillable="true" ma:displayName="Loc Overall Handback Status" ma:default="" ma:list="{4A3D790E-AD32-4322-BD1A-9CF88911E62D}" ma:internalName="LocOverallHandbackStatusLookup" ma:readOnly="true" ma:showField="OverallHandbackStatus" ma:web="fba9b5cc-95a8-4c6a-b8c2-fbf672c2041c">
      <xsd:simpleType>
        <xsd:restriction base="dms:Lookup"/>
      </xsd:simpleType>
    </xsd:element>
    <xsd:element name="LocOverallLocStatusLookup" ma:index="76" nillable="true" ma:displayName="Loc Overall Localize Status" ma:default="" ma:list="{4A3D790E-AD32-4322-BD1A-9CF88911E62D}" ma:internalName="LocOverallLocStatusLookup" ma:readOnly="true" ma:showField="OverallLocStatus" ma:web="fba9b5cc-95a8-4c6a-b8c2-fbf672c2041c">
      <xsd:simpleType>
        <xsd:restriction base="dms:Lookup"/>
      </xsd:simpleType>
    </xsd:element>
    <xsd:element name="LocOverallPreviewStatusLookup" ma:index="77" nillable="true" ma:displayName="Loc Overall Preview Status" ma:default="" ma:list="{4A3D790E-AD32-4322-BD1A-9CF88911E62D}" ma:internalName="LocOverallPreviewStatusLookup" ma:readOnly="true" ma:showField="OverallPreviewStatus" ma:web="fba9b5cc-95a8-4c6a-b8c2-fbf672c2041c">
      <xsd:simpleType>
        <xsd:restriction base="dms:Lookup"/>
      </xsd:simpleType>
    </xsd:element>
    <xsd:element name="LocOverallPublishStatusLookup" ma:index="78" nillable="true" ma:displayName="Loc Overall Publish Status" ma:default="" ma:list="{4A3D790E-AD32-4322-BD1A-9CF88911E62D}" ma:internalName="LocOverallPublishStatusLookup" ma:readOnly="true" ma:showField="OverallPublishStatus" ma:web="fba9b5cc-95a8-4c6a-b8c2-fbf672c204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4A3D790E-AD32-4322-BD1A-9CF88911E62D}" ma:internalName="LocProcessedForHandoffsLookup" ma:readOnly="true" ma:showField="ProcessedForHandoffs" ma:web="fba9b5cc-95a8-4c6a-b8c2-fbf672c2041c">
      <xsd:simpleType>
        <xsd:restriction base="dms:Lookup"/>
      </xsd:simpleType>
    </xsd:element>
    <xsd:element name="LocProcessedForMarketsLookup" ma:index="81" nillable="true" ma:displayName="Loc Processed For Markets" ma:default="" ma:list="{4A3D790E-AD32-4322-BD1A-9CF88911E62D}" ma:internalName="LocProcessedForMarketsLookup" ma:readOnly="true" ma:showField="ProcessedForMarkets" ma:web="fba9b5cc-95a8-4c6a-b8c2-fbf672c2041c">
      <xsd:simpleType>
        <xsd:restriction base="dms:Lookup"/>
      </xsd:simpleType>
    </xsd:element>
    <xsd:element name="LocPublishedDependentAssetsLookup" ma:index="82" nillable="true" ma:displayName="Loc Published Dependent Assets" ma:default="" ma:list="{4A3D790E-AD32-4322-BD1A-9CF88911E62D}" ma:internalName="LocPublishedDependentAssetsLookup" ma:readOnly="true" ma:showField="PublishedDependentAssets" ma:web="fba9b5cc-95a8-4c6a-b8c2-fbf672c2041c">
      <xsd:simpleType>
        <xsd:restriction base="dms:Lookup"/>
      </xsd:simpleType>
    </xsd:element>
    <xsd:element name="LocPublishedLinkedAssetsLookup" ma:index="83" nillable="true" ma:displayName="Loc Published Linked Assets" ma:default="" ma:list="{4A3D790E-AD32-4322-BD1A-9CF88911E62D}" ma:internalName="LocPublishedLinkedAssetsLookup" ma:readOnly="true" ma:showField="PublishedLinkedAssets" ma:web="fba9b5cc-95a8-4c6a-b8c2-fbf672c204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6d80d8f0-e158-4cb0-9b69-3f618c649d5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ED5FD967-BEA9-4847-A064-6EF39C8C7AB8}" ma:internalName="Markets" ma:readOnly="false" ma:showField="MarketName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50F7B68A-4046-4AC7-8E57-CFA6267C0D78}" ma:internalName="NumOfRatingsLookup" ma:readOnly="true" ma:showField="NumOfRatings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50F7B68A-4046-4AC7-8E57-CFA6267C0D78}" ma:internalName="PublishStatusLookup" ma:readOnly="false" ma:showField="PublishStatus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afdd96a6-fd65-45e3-865e-fbba7c66678b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14b2e738-5924-4fc4-a74c-2436662041f0}" ma:internalName="TaxCatchAll" ma:showField="CatchAllData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14b2e738-5924-4fc4-a74c-2436662041f0}" ma:internalName="TaxCatchAllLabel" ma:readOnly="true" ma:showField="CatchAllDataLabel" ma:web="fba9b5cc-95a8-4c6a-b8c2-fbf672c204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05876F-82E9-4D60-8A06-C18B35CFE0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279582-D2E7-4F87-A1C4-67D272F910DB}">
  <ds:schemaRefs>
    <ds:schemaRef ds:uri="http://schemas.microsoft.com/office/2006/metadata/properties"/>
    <ds:schemaRef ds:uri="http://schemas.microsoft.com/office/infopath/2007/PartnerControls"/>
    <ds:schemaRef ds:uri="fba9b5cc-95a8-4c6a-b8c2-fbf672c2041c"/>
  </ds:schemaRefs>
</ds:datastoreItem>
</file>

<file path=customXml/itemProps3.xml><?xml version="1.0" encoding="utf-8"?>
<ds:datastoreItem xmlns:ds="http://schemas.openxmlformats.org/officeDocument/2006/customXml" ds:itemID="{C04D184C-A3FC-4FD0-9C3B-356E17EBD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a9b5cc-95a8-4c6a-b8c2-fbf672c20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491</TotalTime>
  <Words>270</Words>
  <Application>Microsoft Office PowerPoint</Application>
  <PresentationFormat>Demonstracija ekrane (4:3)</PresentationFormat>
  <Paragraphs>50</Paragraphs>
  <Slides>10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Erkeris</vt:lpstr>
      <vt:lpstr>Muzikinė veikla “Nykštukų” gr. Maži nykštukai (balandžio 20d. – balandžio 24 d.)</vt:lpstr>
      <vt:lpstr>Kaip naudotis, kad girdėtumėte garsą.</vt:lpstr>
      <vt:lpstr>Nuotolinė muzikinė veikla. Antradienis</vt:lpstr>
      <vt:lpstr>Nuotolinė muzikinė veikla. ketvirtadienis</vt:lpstr>
      <vt:lpstr>Pasisveikinikime su daina “Labas rytas”</vt:lpstr>
      <vt:lpstr>Puikiai žinai kūrinėlį, kurį mes grojome su lapais “Clap clap”.  1. Pasiklausyk ir pažiūrėk video. 2. Reikės lapo popieriaus ir mėgstamos spalvos. 3.Pabandyk piešti muziką ( užduotėlė video). 4. Su nekantrumu lauksiu atsiųsto Foto. </vt:lpstr>
      <vt:lpstr>Paklausyk dainelės “Dideli nykštukai”</vt:lpstr>
      <vt:lpstr>Dainos “Dideli nykštukai” žodžiai Įtvirtink dainos 1 ir 2 posmelius.</vt:lpstr>
      <vt:lpstr>Skaidrė 9</vt:lpstr>
      <vt:lpstr>                       Iki kitos savaitės!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Muzika 3 klasė (kovo 30 d. – balandžio 3 d.)</dc:title>
  <dc:creator>HP</dc:creator>
  <cp:lastModifiedBy>HP</cp:lastModifiedBy>
  <cp:revision>58</cp:revision>
  <dcterms:created xsi:type="dcterms:W3CDTF">2020-03-21T07:03:53Z</dcterms:created>
  <dcterms:modified xsi:type="dcterms:W3CDTF">2020-04-23T02:57:38Z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TC100690461063</vt:lpwstr>
  </property>
  <property fmtid="{D5CDD505-2E9C-101B-9397-08002B2CF9AE}" pid="3" name="InternalTags">
    <vt:lpwstr/>
  </property>
  <property fmtid="{D5CDD505-2E9C-101B-9397-08002B2CF9AE}" pid="4" name="ContentTypeId">
    <vt:lpwstr>0x01010035BC00518110124D97D70C034A5ADB0B0400254D7AE92BE2064DAB8C4804D7FE5192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Order">
    <vt:r8>7657300</vt:r8>
  </property>
  <property fmtid="{D5CDD505-2E9C-101B-9397-08002B2CF9AE}" pid="10" name="HiddenCategoryTags">
    <vt:lpwstr/>
  </property>
  <property fmtid="{D5CDD505-2E9C-101B-9397-08002B2CF9AE}" pid="11" name="ImageGenStatus">
    <vt:i4>0</vt:i4>
  </property>
  <property fmtid="{D5CDD505-2E9C-101B-9397-08002B2CF9AE}" pid="12" name="CategoryTags">
    <vt:lpwstr/>
  </property>
  <property fmtid="{D5CDD505-2E9C-101B-9397-08002B2CF9AE}" pid="13" name="Applications">
    <vt:lpwstr/>
  </property>
</Properties>
</file>