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1" r:id="rId5"/>
    <p:sldId id="257" r:id="rId6"/>
    <p:sldId id="258" r:id="rId7"/>
    <p:sldId id="259" r:id="rId8"/>
    <p:sldId id="260" r:id="rId9"/>
    <p:sldId id="264" r:id="rId10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18" autoAdjust="0"/>
  </p:normalViewPr>
  <p:slideViewPr>
    <p:cSldViewPr>
      <p:cViewPr varScale="1"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8D1F505-C25B-40CD-B974-3622D85762B7}" type="datetimeFigureOut">
              <a:rPr lang="lt-LT" smtClean="0"/>
              <a:t>2020-04-27</a:t>
            </a:fld>
            <a:endParaRPr lang="lt-L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49B21CD-045B-49E7-B467-82BF16D27E15}" type="slidenum">
              <a:rPr lang="lt-LT" smtClean="0"/>
              <a:t>‹#›</a:t>
            </a:fld>
            <a:endParaRPr lang="lt-L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F505-C25B-40CD-B974-3622D85762B7}" type="datetimeFigureOut">
              <a:rPr lang="lt-LT" smtClean="0"/>
              <a:t>2020-04-27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1CD-045B-49E7-B467-82BF16D27E1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F505-C25B-40CD-B974-3622D85762B7}" type="datetimeFigureOut">
              <a:rPr lang="lt-LT" smtClean="0"/>
              <a:t>2020-04-27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1CD-045B-49E7-B467-82BF16D27E1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F505-C25B-40CD-B974-3622D85762B7}" type="datetimeFigureOut">
              <a:rPr lang="lt-LT" smtClean="0"/>
              <a:t>2020-04-27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1CD-045B-49E7-B467-82BF16D27E1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F505-C25B-40CD-B974-3622D85762B7}" type="datetimeFigureOut">
              <a:rPr lang="lt-LT" smtClean="0"/>
              <a:t>2020-04-27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1CD-045B-49E7-B467-82BF16D27E1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F505-C25B-40CD-B974-3622D85762B7}" type="datetimeFigureOut">
              <a:rPr lang="lt-LT" smtClean="0"/>
              <a:t>2020-04-27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1CD-045B-49E7-B467-82BF16D27E15}" type="slidenum">
              <a:rPr lang="lt-LT" smtClean="0"/>
              <a:t>‹#›</a:t>
            </a:fld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F505-C25B-40CD-B974-3622D85762B7}" type="datetimeFigureOut">
              <a:rPr lang="lt-LT" smtClean="0"/>
              <a:t>2020-04-27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1CD-045B-49E7-B467-82BF16D27E1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F505-C25B-40CD-B974-3622D85762B7}" type="datetimeFigureOut">
              <a:rPr lang="lt-LT" smtClean="0"/>
              <a:t>2020-04-27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1CD-045B-49E7-B467-82BF16D27E1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F505-C25B-40CD-B974-3622D85762B7}" type="datetimeFigureOut">
              <a:rPr lang="lt-LT" smtClean="0"/>
              <a:t>2020-04-27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1CD-045B-49E7-B467-82BF16D27E1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F505-C25B-40CD-B974-3622D85762B7}" type="datetimeFigureOut">
              <a:rPr lang="lt-LT" smtClean="0"/>
              <a:t>2020-04-27</a:t>
            </a:fld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1CD-045B-49E7-B467-82BF16D27E15}" type="slidenum">
              <a:rPr lang="lt-LT" smtClean="0"/>
              <a:t>‹#›</a:t>
            </a:fld>
            <a:endParaRPr lang="lt-L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F505-C25B-40CD-B974-3622D85762B7}" type="datetimeFigureOut">
              <a:rPr lang="lt-LT" smtClean="0"/>
              <a:t>2020-04-27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1CD-045B-49E7-B467-82BF16D27E1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8D1F505-C25B-40CD-B974-3622D85762B7}" type="datetimeFigureOut">
              <a:rPr lang="lt-LT" smtClean="0"/>
              <a:t>2020-04-27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49B21CD-045B-49E7-B467-82BF16D27E15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276873"/>
            <a:ext cx="4464496" cy="2047372"/>
          </a:xfrm>
        </p:spPr>
        <p:txBody>
          <a:bodyPr>
            <a:normAutofit fontScale="90000"/>
          </a:bodyPr>
          <a:lstStyle/>
          <a:p>
            <a:pPr lvl="0"/>
            <a:r>
              <a:rPr lang="lt-LT" b="1" dirty="0" smtClean="0">
                <a:solidFill>
                  <a:schemeClr val="tx1"/>
                </a:solidFill>
              </a:rPr>
              <a:t>Nuotolinės kūno kultūros refleksija</a:t>
            </a:r>
            <a:br>
              <a:rPr lang="lt-LT" b="1" dirty="0" smtClean="0">
                <a:solidFill>
                  <a:schemeClr val="tx1"/>
                </a:solidFill>
              </a:rPr>
            </a:br>
            <a:r>
              <a:rPr lang="lt-LT" sz="2200" dirty="0">
                <a:solidFill>
                  <a:prstClr val="black"/>
                </a:solidFill>
                <a:latin typeface="Arial Narrow" panose="020B0606020202030204" pitchFamily="34" charset="0"/>
              </a:rPr>
              <a:t>2020 m. balandžio 20-24 d. </a:t>
            </a:r>
            <a:r>
              <a:rPr lang="lt-LT" dirty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lt-LT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lt-LT" b="1" dirty="0" smtClean="0">
                <a:solidFill>
                  <a:schemeClr val="tx1"/>
                </a:solidFill>
              </a:rPr>
              <a:t/>
            </a:r>
            <a:br>
              <a:rPr lang="lt-LT" b="1" dirty="0" smtClean="0">
                <a:solidFill>
                  <a:schemeClr val="tx1"/>
                </a:solidFill>
              </a:rPr>
            </a:br>
            <a:r>
              <a:rPr lang="lt-LT" b="1" dirty="0" smtClean="0">
                <a:solidFill>
                  <a:schemeClr val="tx1"/>
                </a:solidFill>
              </a:rPr>
              <a:t/>
            </a:r>
            <a:br>
              <a:rPr lang="lt-LT" b="1" dirty="0" smtClean="0">
                <a:solidFill>
                  <a:schemeClr val="tx1"/>
                </a:solidFill>
              </a:rPr>
            </a:br>
            <a:r>
              <a:rPr lang="lt-LT" sz="2700" dirty="0" smtClean="0">
                <a:solidFill>
                  <a:schemeClr val="tx1"/>
                </a:solidFill>
              </a:rPr>
              <a:t>Jūratė Martinonytė</a:t>
            </a:r>
            <a:endParaRPr lang="lt-LT" sz="27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429" y="4343257"/>
            <a:ext cx="5201110" cy="251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1921"/>
            <a:ext cx="2409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80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Clr>
                <a:srgbClr val="AA2B1E"/>
              </a:buClr>
              <a:buSzPct val="85000"/>
              <a:buNone/>
            </a:pPr>
            <a:r>
              <a:rPr lang="lt-LT" sz="2800" dirty="0">
                <a:solidFill>
                  <a:prstClr val="black"/>
                </a:solidFill>
                <a:latin typeface="Arial Narrow" panose="020B0606020202030204" pitchFamily="34" charset="0"/>
              </a:rPr>
              <a:t>Nuotolinės kūno kultūros </a:t>
            </a:r>
            <a:r>
              <a:rPr lang="lt-LT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užduotys padlet platformoje </a:t>
            </a:r>
            <a:r>
              <a:rPr lang="lt-LT" sz="2800" dirty="0">
                <a:solidFill>
                  <a:prstClr val="black"/>
                </a:solidFill>
                <a:latin typeface="Arial Narrow" panose="020B0606020202030204" pitchFamily="34" charset="0"/>
              </a:rPr>
              <a:t>talpintos l/d „Rokutis“ </a:t>
            </a:r>
            <a:r>
              <a:rPr lang="lt-LT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grupių facebook paskyrose</a:t>
            </a:r>
            <a:endParaRPr lang="lt-LT" sz="28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 algn="ctr">
              <a:buClr>
                <a:srgbClr val="AA2B1E"/>
              </a:buClr>
              <a:buSzPct val="85000"/>
              <a:buNone/>
            </a:pPr>
            <a:endParaRPr lang="lt-LT" sz="28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74320" lvl="0" indent="-274320" algn="ctr"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endParaRPr lang="lt-LT" sz="2400" dirty="0">
              <a:solidFill>
                <a:prstClr val="black"/>
              </a:solidFill>
              <a:latin typeface="Franklin Gothic Book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1981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lt-LT" b="1" dirty="0" smtClean="0"/>
              <a:t>Pasportuokime kartu</a:t>
            </a:r>
            <a:endParaRPr lang="lt-LT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115616" y="1844824"/>
            <a:ext cx="3057148" cy="639762"/>
          </a:xfrm>
        </p:spPr>
        <p:txBody>
          <a:bodyPr/>
          <a:lstStyle/>
          <a:p>
            <a:r>
              <a:rPr lang="lt-LT" dirty="0" smtClean="0"/>
              <a:t>Pratimai</a:t>
            </a:r>
            <a:endParaRPr lang="lt-LT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20888"/>
            <a:ext cx="4040188" cy="2102394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932040" y="1709118"/>
            <a:ext cx="3816424" cy="639762"/>
          </a:xfrm>
        </p:spPr>
        <p:txBody>
          <a:bodyPr>
            <a:normAutofit/>
          </a:bodyPr>
          <a:lstStyle/>
          <a:p>
            <a:r>
              <a:rPr lang="lt-LT" dirty="0" smtClean="0"/>
              <a:t>Užduotėlės su puodeliais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9" t="21154" r="51670" b="36381"/>
          <a:stretch/>
        </p:blipFill>
        <p:spPr bwMode="auto">
          <a:xfrm>
            <a:off x="683568" y="2492896"/>
            <a:ext cx="4107766" cy="310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52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latin typeface="Arial Narrow" panose="020B0606020202030204" pitchFamily="34" charset="0"/>
              </a:rPr>
              <a:t>Kaip</a:t>
            </a:r>
            <a:r>
              <a:rPr lang="en-US" sz="4000" b="1" dirty="0" smtClean="0">
                <a:latin typeface="Arial Narrow" panose="020B0606020202030204" pitchFamily="34" charset="0"/>
              </a:rPr>
              <a:t> mums </a:t>
            </a:r>
            <a:r>
              <a:rPr lang="en-US" sz="4000" b="1" dirty="0" err="1" smtClean="0">
                <a:latin typeface="Arial Narrow" panose="020B0606020202030204" pitchFamily="34" charset="0"/>
              </a:rPr>
              <a:t>sek</a:t>
            </a:r>
            <a:r>
              <a:rPr lang="lt-LT" sz="4000" b="1" dirty="0" smtClean="0">
                <a:latin typeface="Arial Narrow" panose="020B0606020202030204" pitchFamily="34" charset="0"/>
              </a:rPr>
              <a:t>ėsi?</a:t>
            </a:r>
            <a:endParaRPr lang="lt-LT" sz="4000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lt-LT" dirty="0" smtClean="0">
                <a:latin typeface="Arial Narrow" panose="020B0606020202030204" pitchFamily="34" charset="0"/>
              </a:rPr>
              <a:t>Džiaugiuosi, kad vaikai daugiau laiko praleidžia lauke, juda ir sportuoja, sugalvodami įvairių užduočių. </a:t>
            </a:r>
          </a:p>
          <a:p>
            <a:pPr algn="just"/>
            <a:r>
              <a:rPr lang="lt-LT" dirty="0" smtClean="0">
                <a:latin typeface="Arial Narrow" panose="020B0606020202030204" pitchFamily="34" charset="0"/>
              </a:rPr>
              <a:t>Kai kurie vaikai dalyvavo „Sveikatiados iššūkyje – </a:t>
            </a:r>
            <a:r>
              <a:rPr lang="lt-LT" dirty="0">
                <a:latin typeface="Arial Narrow" panose="020B0606020202030204" pitchFamily="34" charset="0"/>
              </a:rPr>
              <a:t>pieno </a:t>
            </a:r>
            <a:r>
              <a:rPr lang="lt-LT" dirty="0" smtClean="0">
                <a:latin typeface="Arial Narrow" panose="020B0606020202030204" pitchFamily="34" charset="0"/>
              </a:rPr>
              <a:t>tūsas“ kas taip pat susiję su sveika gyvensena </a:t>
            </a:r>
            <a:r>
              <a:rPr lang="lt-LT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</a:t>
            </a:r>
            <a:endParaRPr lang="lt-LT" dirty="0">
              <a:latin typeface="Arial Narrow" panose="020B0606020202030204" pitchFamily="34" charset="0"/>
            </a:endParaRPr>
          </a:p>
          <a:p>
            <a:pPr algn="just"/>
            <a:r>
              <a:rPr lang="lt-LT" dirty="0" smtClean="0">
                <a:latin typeface="Arial Narrow" panose="020B0606020202030204" pitchFamily="34" charset="0"/>
              </a:rPr>
              <a:t>Nors tėveliams nevisuomet pavyksta sustabdyti ir užfiksuoti akimirkas ir toliau išlikime fiziškai aktyvūs</a:t>
            </a:r>
            <a:r>
              <a:rPr lang="en-US" dirty="0" smtClean="0">
                <a:latin typeface="Arial Narrow" panose="020B0606020202030204" pitchFamily="34" charset="0"/>
              </a:rPr>
              <a:t>!</a:t>
            </a:r>
            <a:r>
              <a:rPr lang="lt-LT" dirty="0" smtClean="0">
                <a:latin typeface="Arial Narrow" panose="020B0606020202030204" pitchFamily="34" charset="0"/>
              </a:rPr>
              <a:t> 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9343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latin typeface="Arial Narrow" panose="020B0606020202030204" pitchFamily="34" charset="0"/>
              </a:rPr>
              <a:t>„Drugeliai“</a:t>
            </a:r>
            <a:endParaRPr lang="lt-LT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2492896"/>
            <a:ext cx="4042792" cy="3633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2800" b="1" dirty="0" smtClean="0"/>
              <a:t>Juozo treniruotės</a:t>
            </a:r>
            <a:endParaRPr lang="lt-LT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4" t="30556" r="47905" b="43849"/>
          <a:stretch/>
        </p:blipFill>
        <p:spPr bwMode="auto">
          <a:xfrm>
            <a:off x="4740825" y="2996952"/>
            <a:ext cx="4078379" cy="290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1" y="2492896"/>
            <a:ext cx="4668010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05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39" y="-11818"/>
            <a:ext cx="5623787" cy="1143000"/>
          </a:xfrm>
        </p:spPr>
        <p:txBody>
          <a:bodyPr/>
          <a:lstStyle/>
          <a:p>
            <a:r>
              <a:rPr lang="lt-LT" b="1" dirty="0" smtClean="0">
                <a:latin typeface="Arial Narrow" panose="020B0606020202030204" pitchFamily="34" charset="0"/>
              </a:rPr>
              <a:t>„Smalsučiai“ </a:t>
            </a:r>
            <a:endParaRPr lang="lt-LT" b="1" dirty="0">
              <a:latin typeface="Arial Narrow" panose="020B0606020202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3" t="27080" r="63212" b="28310"/>
          <a:stretch/>
        </p:blipFill>
        <p:spPr bwMode="auto">
          <a:xfrm>
            <a:off x="252919" y="1158906"/>
            <a:ext cx="2316505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371" y="3516707"/>
            <a:ext cx="2489974" cy="33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1" t="19603" r="61394" b="36949"/>
          <a:stretch/>
        </p:blipFill>
        <p:spPr bwMode="auto">
          <a:xfrm>
            <a:off x="6683104" y="44120"/>
            <a:ext cx="2414241" cy="341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6" t="30587" r="48083" b="43844"/>
          <a:stretch/>
        </p:blipFill>
        <p:spPr bwMode="auto">
          <a:xfrm>
            <a:off x="2569424" y="1131182"/>
            <a:ext cx="4113680" cy="207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5" t="14678" r="61500" b="36458"/>
          <a:stretch/>
        </p:blipFill>
        <p:spPr bwMode="auto">
          <a:xfrm>
            <a:off x="2699792" y="3241503"/>
            <a:ext cx="1634836" cy="357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3" t="15246" r="56389" b="34562"/>
          <a:stretch/>
        </p:blipFill>
        <p:spPr bwMode="auto">
          <a:xfrm>
            <a:off x="4397699" y="3240019"/>
            <a:ext cx="2133600" cy="36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3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latin typeface="Arial Narrow" panose="020B0606020202030204" pitchFamily="34" charset="0"/>
              </a:rPr>
              <a:t>„Boružėlės“</a:t>
            </a:r>
            <a:endParaRPr lang="lt-LT" b="1" dirty="0">
              <a:latin typeface="Arial Narrow" panose="020B0606020202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4" t="34616" r="61185" b="14365"/>
          <a:stretch/>
        </p:blipFill>
        <p:spPr bwMode="auto">
          <a:xfrm>
            <a:off x="1094574" y="2348880"/>
            <a:ext cx="2082020" cy="37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3" t="22528" r="60594" b="30084"/>
          <a:stretch/>
        </p:blipFill>
        <p:spPr bwMode="auto">
          <a:xfrm>
            <a:off x="3208819" y="2316587"/>
            <a:ext cx="2371293" cy="376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04864"/>
            <a:ext cx="2792113" cy="375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7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000" b="1" dirty="0" smtClean="0">
                <a:latin typeface="Arial Narrow" panose="020B0606020202030204" pitchFamily="34" charset="0"/>
              </a:rPr>
              <a:t>„Nykštukai“</a:t>
            </a:r>
            <a:endParaRPr lang="lt-LT" sz="4000" b="1" dirty="0">
              <a:latin typeface="Arial Narrow" panose="020B0606020202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3" t="9469" r="47692" b="29524"/>
          <a:stretch/>
        </p:blipFill>
        <p:spPr bwMode="auto">
          <a:xfrm>
            <a:off x="1259632" y="2348880"/>
            <a:ext cx="2376263" cy="415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17" t="-6119" r="5917" b="46455"/>
          <a:stretch/>
        </p:blipFill>
        <p:spPr bwMode="auto">
          <a:xfrm>
            <a:off x="3563888" y="1984576"/>
            <a:ext cx="4205727" cy="45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22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b="1" dirty="0"/>
              <a:t>Ačiū sportuojantiems </a:t>
            </a:r>
            <a:r>
              <a:rPr lang="lt-LT" dirty="0" smtClean="0">
                <a:sym typeface="Wingdings" panose="05000000000000000000" pitchFamily="2" charset="2"/>
              </a:rPr>
              <a:t></a:t>
            </a:r>
            <a:endParaRPr lang="lt-LT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0064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63</TotalTime>
  <Words>96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Austin</vt:lpstr>
      <vt:lpstr>Nuotolinės kūno kultūros refleksija 2020 m. balandžio 20-24 d.    Jūratė Martinonytė</vt:lpstr>
      <vt:lpstr>PowerPoint Presentation</vt:lpstr>
      <vt:lpstr>Pasportuokime kartu</vt:lpstr>
      <vt:lpstr>Kaip mums sekėsi?</vt:lpstr>
      <vt:lpstr>„Drugeliai“</vt:lpstr>
      <vt:lpstr>„Smalsučiai“ </vt:lpstr>
      <vt:lpstr>„Boružėlės“</vt:lpstr>
      <vt:lpstr>„Nykštukai“</vt:lpstr>
      <vt:lpstr>Ačiū sportuojantiems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Jurate Mart</dc:creator>
  <cp:lastModifiedBy>Jurate Mart</cp:lastModifiedBy>
  <cp:revision>7</cp:revision>
  <dcterms:created xsi:type="dcterms:W3CDTF">2020-04-27T07:47:53Z</dcterms:created>
  <dcterms:modified xsi:type="dcterms:W3CDTF">2020-04-27T08:51:28Z</dcterms:modified>
</cp:coreProperties>
</file>