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63" r:id="rId3"/>
    <p:sldId id="267" r:id="rId4"/>
    <p:sldId id="257" r:id="rId5"/>
    <p:sldId id="268" r:id="rId6"/>
    <p:sldId id="259" r:id="rId7"/>
    <p:sldId id="260" r:id="rId8"/>
    <p:sldId id="261" r:id="rId9"/>
    <p:sldId id="262" r:id="rId10"/>
    <p:sldId id="264" r:id="rId11"/>
    <p:sldId id="271" r:id="rId12"/>
    <p:sldId id="265" r:id="rId13"/>
    <p:sldId id="266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263B9-3312-4CBB-812C-8F5AE84C81B4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38E77-1730-4FD8-B31B-2FADCB121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66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38E77-1730-4FD8-B31B-2FADCB12102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facebook.com/photo.php?fbid=3094704037218159&amp;set=p.3094704037218159&amp;type=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www.facebook.com/photo.php?fbid=3311217295572500&amp;set=p.3311217295572500&amp;type=3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Kauno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lopšelis</a:t>
            </a:r>
            <a:r>
              <a:rPr lang="en-US" sz="4000" dirty="0" smtClean="0">
                <a:solidFill>
                  <a:schemeClr val="tx1"/>
                </a:solidFill>
              </a:rPr>
              <a:t> – </a:t>
            </a:r>
            <a:r>
              <a:rPr lang="en-US" sz="4000" dirty="0" err="1" smtClean="0">
                <a:solidFill>
                  <a:schemeClr val="tx1"/>
                </a:solidFill>
              </a:rPr>
              <a:t>darželis</a:t>
            </a:r>
            <a:r>
              <a:rPr lang="en-US" sz="4000" dirty="0" smtClean="0">
                <a:solidFill>
                  <a:schemeClr val="tx1"/>
                </a:solidFill>
              </a:rPr>
              <a:t> “</a:t>
            </a:r>
            <a:r>
              <a:rPr lang="en-US" sz="4000" dirty="0" err="1" smtClean="0">
                <a:solidFill>
                  <a:schemeClr val="tx1"/>
                </a:solidFill>
              </a:rPr>
              <a:t>Rokutis</a:t>
            </a:r>
            <a:r>
              <a:rPr lang="en-US" sz="4000" dirty="0" smtClean="0">
                <a:solidFill>
                  <a:schemeClr val="tx1"/>
                </a:solidFill>
              </a:rPr>
              <a:t>”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724400"/>
            <a:ext cx="5715000" cy="175260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Nuotolinės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ugdomosios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veiklos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ataskaita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2020 03 30 – 2020 04 03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Psichologė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Agnė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Lingertaitienė</a:t>
            </a:r>
            <a:endParaRPr lang="en-US" sz="2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fami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947713"/>
            <a:ext cx="5257800" cy="27623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06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Pateiktas</a:t>
            </a:r>
            <a:r>
              <a:rPr lang="en-US" dirty="0" smtClean="0">
                <a:solidFill>
                  <a:schemeClr val="tx1"/>
                </a:solidFill>
              </a:rPr>
              <a:t>  “</a:t>
            </a:r>
            <a:r>
              <a:rPr lang="en-US" dirty="0" err="1" smtClean="0">
                <a:solidFill>
                  <a:schemeClr val="tx1"/>
                </a:solidFill>
              </a:rPr>
              <a:t>stiklainis</a:t>
            </a:r>
            <a:r>
              <a:rPr lang="en-US" dirty="0" smtClean="0">
                <a:solidFill>
                  <a:schemeClr val="tx1"/>
                </a:solidFill>
              </a:rPr>
              <a:t>”,  į </a:t>
            </a:r>
            <a:r>
              <a:rPr lang="en-US" dirty="0" err="1" smtClean="0">
                <a:solidFill>
                  <a:schemeClr val="tx1"/>
                </a:solidFill>
              </a:rPr>
              <a:t>kurį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tėveliai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rašė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vieną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pozityvų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žodį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savo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vaiko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pirmos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vaiko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raidės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l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00258" y="2133600"/>
            <a:ext cx="4981483" cy="4340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Grįžtamasis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ryšys</a:t>
            </a:r>
            <a:r>
              <a:rPr lang="en-US" dirty="0" smtClean="0">
                <a:solidFill>
                  <a:schemeClr val="tx1"/>
                </a:solidFill>
              </a:rPr>
              <a:t> - </a:t>
            </a:r>
            <a:r>
              <a:rPr lang="en-US" dirty="0" err="1" smtClean="0">
                <a:solidFill>
                  <a:schemeClr val="tx1"/>
                </a:solidFill>
              </a:rPr>
              <a:t>Mūsų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bendrai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užpildytas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stiklainiukas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84582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Neirida</a:t>
            </a:r>
            <a:r>
              <a:rPr lang="en-US" dirty="0" smtClean="0"/>
              <a:t> – </a:t>
            </a:r>
            <a:r>
              <a:rPr lang="en-US" sz="2200" dirty="0" err="1" smtClean="0"/>
              <a:t>nuotykiai</a:t>
            </a:r>
            <a:r>
              <a:rPr lang="en-US" dirty="0" smtClean="0"/>
              <a:t> , </a:t>
            </a:r>
            <a:r>
              <a:rPr lang="en-US" dirty="0" err="1" smtClean="0"/>
              <a:t>Jovita</a:t>
            </a:r>
            <a:r>
              <a:rPr lang="en-US" dirty="0" smtClean="0"/>
              <a:t> – </a:t>
            </a:r>
            <a:r>
              <a:rPr lang="en-US" dirty="0" err="1" smtClean="0"/>
              <a:t>juokas</a:t>
            </a:r>
            <a:r>
              <a:rPr lang="en-US" dirty="0" smtClean="0"/>
              <a:t>;</a:t>
            </a:r>
          </a:p>
          <a:p>
            <a:r>
              <a:rPr lang="lt-LT" dirty="0" smtClean="0"/>
              <a:t>Gina- gerumas</a:t>
            </a:r>
            <a:r>
              <a:rPr lang="en-US" dirty="0" smtClean="0"/>
              <a:t> </a:t>
            </a:r>
            <a:r>
              <a:rPr lang="lt-LT" dirty="0" smtClean="0"/>
              <a:t>Gustė- geraširdiškumas</a:t>
            </a:r>
            <a:r>
              <a:rPr lang="en-US" dirty="0" smtClean="0"/>
              <a:t> </a:t>
            </a:r>
            <a:r>
              <a:rPr lang="lt-LT" dirty="0" smtClean="0"/>
              <a:t>Arnas- atsakomybė</a:t>
            </a:r>
            <a:r>
              <a:rPr lang="en-US" dirty="0" smtClean="0"/>
              <a:t>;</a:t>
            </a:r>
          </a:p>
          <a:p>
            <a:r>
              <a:rPr lang="lt-LT" dirty="0" smtClean="0"/>
              <a:t>Pijus-pilnatvės, Karolis-kantrybės, Gabija - gerumo, Edita- energijos, Žydrūnas </a:t>
            </a:r>
            <a:r>
              <a:rPr lang="en-US" dirty="0" smtClean="0"/>
              <a:t>-</a:t>
            </a:r>
            <a:r>
              <a:rPr lang="lt-LT" dirty="0" smtClean="0"/>
              <a:t> žvitrumo</a:t>
            </a:r>
            <a:r>
              <a:rPr lang="en-US" dirty="0" smtClean="0"/>
              <a:t>;</a:t>
            </a:r>
          </a:p>
          <a:p>
            <a:r>
              <a:rPr lang="lt-LT" dirty="0" smtClean="0"/>
              <a:t>Gerumo, Vilties, Svajonių, Ramybės</a:t>
            </a:r>
            <a:r>
              <a:rPr lang="en-US" dirty="0" smtClean="0"/>
              <a:t>;</a:t>
            </a:r>
          </a:p>
          <a:p>
            <a:r>
              <a:rPr lang="lt-LT" dirty="0" smtClean="0"/>
              <a:t>Martynas-meilė; Marius-mandagumas; Urtė-užsispyrimas, Kristina-kantrybė</a:t>
            </a:r>
            <a:r>
              <a:rPr lang="en-US" dirty="0" smtClean="0"/>
              <a:t>;</a:t>
            </a:r>
          </a:p>
          <a:p>
            <a:r>
              <a:rPr lang="lt-LT" dirty="0" smtClean="0"/>
              <a:t>Marija - meilė </a:t>
            </a:r>
            <a:r>
              <a:rPr lang="en-US" dirty="0" smtClean="0"/>
              <a:t> </a:t>
            </a:r>
            <a:r>
              <a:rPr lang="lt-LT" dirty="0" smtClean="0"/>
              <a:t>Austė – atjauta</a:t>
            </a:r>
            <a:r>
              <a:rPr lang="en-US" dirty="0" smtClean="0"/>
              <a:t>, </a:t>
            </a:r>
            <a:r>
              <a:rPr lang="lt-LT" dirty="0" smtClean="0"/>
              <a:t>Mindaugas – mielumas</a:t>
            </a:r>
            <a:r>
              <a:rPr lang="en-US" dirty="0" smtClean="0"/>
              <a:t>;</a:t>
            </a:r>
          </a:p>
          <a:p>
            <a:r>
              <a:rPr lang="fi-FI" dirty="0" smtClean="0"/>
              <a:t>Eva - entuziazmas, Kristina - Kake Make;</a:t>
            </a:r>
          </a:p>
          <a:p>
            <a:r>
              <a:rPr lang="lt-LT" dirty="0" smtClean="0"/>
              <a:t>Miglė - meilė, malonumas, Loreta - laimė, linksmybės</a:t>
            </a:r>
            <a:r>
              <a:rPr lang="en-US" dirty="0" smtClean="0"/>
              <a:t>;</a:t>
            </a:r>
          </a:p>
          <a:p>
            <a:r>
              <a:rPr lang="pt-BR" dirty="0" smtClean="0"/>
              <a:t>Luka - linksmumo, Matas - meilumo, Jurga - juoko, Arturas – atkaklumo;</a:t>
            </a:r>
          </a:p>
          <a:p>
            <a:r>
              <a:rPr lang="lt-LT" dirty="0" smtClean="0"/>
              <a:t>Ajaus - apkeliauti, ateities, atgimimo, akimirkų, aiškumo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Emilija</a:t>
            </a:r>
            <a:r>
              <a:rPr lang="en-US" dirty="0" smtClean="0"/>
              <a:t> – </a:t>
            </a:r>
            <a:r>
              <a:rPr lang="en-US" dirty="0" err="1" smtClean="0"/>
              <a:t>energijos</a:t>
            </a:r>
            <a:r>
              <a:rPr lang="en-US" dirty="0" smtClean="0"/>
              <a:t>, </a:t>
            </a:r>
            <a:r>
              <a:rPr lang="en-US" dirty="0" err="1" smtClean="0"/>
              <a:t>Rolanda</a:t>
            </a:r>
            <a:r>
              <a:rPr lang="en-US" dirty="0" smtClean="0"/>
              <a:t> – </a:t>
            </a:r>
            <a:r>
              <a:rPr lang="en-US" dirty="0" err="1" smtClean="0"/>
              <a:t>Ramybes</a:t>
            </a:r>
            <a:r>
              <a:rPr lang="en-US" dirty="0" smtClean="0"/>
              <a:t>;</a:t>
            </a:r>
          </a:p>
          <a:p>
            <a:r>
              <a:rPr lang="lt-LT" dirty="0" smtClean="0"/>
              <a:t>Lina – linksmybės</a:t>
            </a:r>
            <a:r>
              <a:rPr lang="en-US" dirty="0" smtClean="0"/>
              <a:t>, </a:t>
            </a:r>
            <a:r>
              <a:rPr lang="lt-LT" dirty="0" smtClean="0"/>
              <a:t>Gustė – gerumas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Energija</a:t>
            </a:r>
            <a:r>
              <a:rPr lang="en-US" dirty="0" smtClean="0"/>
              <a:t>, </a:t>
            </a:r>
            <a:r>
              <a:rPr lang="en-US" dirty="0" err="1" smtClean="0"/>
              <a:t>jaukumo</a:t>
            </a:r>
            <a:r>
              <a:rPr lang="en-US" dirty="0" smtClean="0"/>
              <a:t>, </a:t>
            </a:r>
            <a:r>
              <a:rPr lang="en-US" dirty="0" err="1" smtClean="0"/>
              <a:t>Virginija</a:t>
            </a:r>
            <a:r>
              <a:rPr lang="en-US" dirty="0" smtClean="0"/>
              <a:t>-</a:t>
            </a:r>
            <a:r>
              <a:rPr lang="en-US" dirty="0" err="1" smtClean="0"/>
              <a:t>viltis</a:t>
            </a:r>
            <a:r>
              <a:rPr lang="en-US" dirty="0" smtClean="0"/>
              <a:t>, </a:t>
            </a:r>
            <a:r>
              <a:rPr lang="en-US" dirty="0" err="1" smtClean="0"/>
              <a:t>Dovile</a:t>
            </a:r>
            <a:r>
              <a:rPr lang="en-US" dirty="0" smtClean="0"/>
              <a:t> – </a:t>
            </a:r>
            <a:r>
              <a:rPr lang="en-US" dirty="0" err="1" smtClean="0"/>
              <a:t>draugyste</a:t>
            </a:r>
            <a:r>
              <a:rPr lang="en-US" dirty="0" smtClean="0"/>
              <a:t>, </a:t>
            </a:r>
            <a:r>
              <a:rPr lang="lt-LT" dirty="0" smtClean="0"/>
              <a:t>Lėja- Laimė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Gustas</a:t>
            </a:r>
            <a:r>
              <a:rPr lang="en-US" dirty="0" smtClean="0"/>
              <a:t> - </a:t>
            </a:r>
            <a:r>
              <a:rPr lang="en-US" dirty="0" err="1" smtClean="0"/>
              <a:t>grozis</a:t>
            </a:r>
            <a:r>
              <a:rPr lang="en-US" dirty="0" smtClean="0"/>
              <a:t>. Ina – </a:t>
            </a:r>
            <a:r>
              <a:rPr lang="en-US" dirty="0" err="1" smtClean="0"/>
              <a:t>istikimybe</a:t>
            </a:r>
            <a:r>
              <a:rPr lang="en-US" dirty="0" smtClean="0"/>
              <a:t>;</a:t>
            </a:r>
          </a:p>
          <a:p>
            <a:r>
              <a:rPr lang="lt-LT" dirty="0" smtClean="0"/>
              <a:t>Miglė – meilė</a:t>
            </a:r>
            <a:r>
              <a:rPr lang="en-US" dirty="0" smtClean="0"/>
              <a:t>, </a:t>
            </a:r>
            <a:r>
              <a:rPr lang="lt-LT" dirty="0" smtClean="0"/>
              <a:t>Vilija – viltis</a:t>
            </a:r>
            <a:r>
              <a:rPr lang="en-US" dirty="0" smtClean="0"/>
              <a:t>;</a:t>
            </a:r>
          </a:p>
          <a:p>
            <a:r>
              <a:rPr lang="en-US" dirty="0" smtClean="0"/>
              <a:t>Sandra-</a:t>
            </a:r>
            <a:r>
              <a:rPr lang="en-US" dirty="0" err="1" smtClean="0"/>
              <a:t>sveikatos</a:t>
            </a:r>
            <a:r>
              <a:rPr lang="en-US" dirty="0" smtClean="0"/>
              <a:t>, </a:t>
            </a:r>
            <a:r>
              <a:rPr lang="en-US" dirty="0" err="1" smtClean="0"/>
              <a:t>Nojus</a:t>
            </a:r>
            <a:r>
              <a:rPr lang="en-US" dirty="0" smtClean="0"/>
              <a:t>- </a:t>
            </a:r>
            <a:r>
              <a:rPr lang="en-US" dirty="0" err="1" smtClean="0"/>
              <a:t>nuotaikos</a:t>
            </a:r>
            <a:r>
              <a:rPr lang="en-US" dirty="0" smtClean="0"/>
              <a:t>, </a:t>
            </a:r>
            <a:r>
              <a:rPr lang="en-US" dirty="0" err="1" smtClean="0"/>
              <a:t>noro</a:t>
            </a:r>
            <a:r>
              <a:rPr lang="en-US" dirty="0" smtClean="0"/>
              <a:t>;</a:t>
            </a:r>
          </a:p>
          <a:p>
            <a:r>
              <a:rPr lang="lt-LT" dirty="0" smtClean="0"/>
              <a:t>Lina-Laimė</a:t>
            </a:r>
            <a:r>
              <a:rPr lang="en-US" dirty="0" smtClean="0"/>
              <a:t>, </a:t>
            </a:r>
            <a:r>
              <a:rPr lang="lt-LT" dirty="0" smtClean="0"/>
              <a:t>Mantė – Malonumas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82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Pasidalinta</a:t>
            </a:r>
            <a:r>
              <a:rPr lang="en-US" dirty="0" smtClean="0">
                <a:solidFill>
                  <a:schemeClr val="tx1"/>
                </a:solidFill>
              </a:rPr>
              <a:t> p</a:t>
            </a:r>
            <a:r>
              <a:rPr lang="lt-LT" dirty="0" smtClean="0">
                <a:solidFill>
                  <a:schemeClr val="tx1"/>
                </a:solidFill>
              </a:rPr>
              <a:t>aramos vaikams centro vadovė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lt-LT" dirty="0" smtClean="0">
                <a:solidFill>
                  <a:schemeClr val="tx1"/>
                </a:solidFill>
              </a:rPr>
              <a:t> Aušr</a:t>
            </a:r>
            <a:r>
              <a:rPr lang="en-US" dirty="0" err="1" smtClean="0">
                <a:solidFill>
                  <a:schemeClr val="tx1"/>
                </a:solidFill>
              </a:rPr>
              <a:t>os</a:t>
            </a:r>
            <a:r>
              <a:rPr lang="lt-LT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K</a:t>
            </a:r>
            <a:r>
              <a:rPr lang="lt-LT" dirty="0" smtClean="0">
                <a:solidFill>
                  <a:schemeClr val="tx1"/>
                </a:solidFill>
              </a:rPr>
              <a:t>urienė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lt-LT" dirty="0" smtClean="0">
                <a:solidFill>
                  <a:schemeClr val="tx1"/>
                </a:solidFill>
              </a:rPr>
              <a:t> patari</a:t>
            </a:r>
            <a:r>
              <a:rPr lang="en-US" dirty="0" err="1" smtClean="0">
                <a:solidFill>
                  <a:schemeClr val="tx1"/>
                </a:solidFill>
              </a:rPr>
              <a:t>mais</a:t>
            </a:r>
            <a:r>
              <a:rPr lang="en-US" dirty="0" smtClean="0">
                <a:solidFill>
                  <a:schemeClr val="tx1"/>
                </a:solidFill>
              </a:rPr>
              <a:t>: “</a:t>
            </a:r>
            <a:r>
              <a:rPr lang="lt-LT" dirty="0" smtClean="0">
                <a:solidFill>
                  <a:schemeClr val="tx1"/>
                </a:solidFill>
              </a:rPr>
              <a:t>VISI NAMUOSE: KAIP (SU)GYVENTI</a:t>
            </a:r>
            <a:r>
              <a:rPr lang="en-US" dirty="0" smtClean="0">
                <a:solidFill>
                  <a:schemeClr val="tx1"/>
                </a:solidFill>
              </a:rPr>
              <a:t>”.</a:t>
            </a:r>
            <a:r>
              <a:rPr lang="lt-LT" dirty="0" smtClean="0"/>
              <a:t/>
            </a:r>
            <a:br>
              <a:rPr lang="lt-LT" dirty="0" smtClean="0"/>
            </a:br>
            <a:endParaRPr lang="en-US" dirty="0"/>
          </a:p>
        </p:txBody>
      </p:sp>
      <p:pic>
        <p:nvPicPr>
          <p:cNvPr id="5" name="Content Placeholder 4" descr="h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85443" y="2722331"/>
            <a:ext cx="6011114" cy="3315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ny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667000" y="1752600"/>
            <a:ext cx="5528998" cy="473914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7467600" cy="35353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Vykdytos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nuotolinės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psichologinės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konsultacijos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tėvams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asmeniniais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psichologės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kontaktais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Telefonu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El. </a:t>
            </a:r>
            <a:r>
              <a:rPr lang="en-US" dirty="0" err="1" smtClean="0">
                <a:solidFill>
                  <a:schemeClr val="tx1"/>
                </a:solidFill>
              </a:rPr>
              <a:t>paštu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Messenger.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GRĮŽTAMASIS RYŠYS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467600" cy="5026152"/>
          </a:xfrm>
        </p:spPr>
        <p:txBody>
          <a:bodyPr/>
          <a:lstStyle/>
          <a:p>
            <a:r>
              <a:rPr lang="en-US" dirty="0" err="1" smtClean="0"/>
              <a:t>Ąžuolo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mamytės</a:t>
            </a:r>
            <a:r>
              <a:rPr lang="en-US" dirty="0" smtClean="0"/>
              <a:t> </a:t>
            </a:r>
            <a:r>
              <a:rPr lang="en-US" dirty="0" err="1" smtClean="0"/>
              <a:t>rankos</a:t>
            </a:r>
            <a:r>
              <a:rPr lang="en-US" dirty="0" smtClean="0"/>
              <a:t> (“</a:t>
            </a:r>
            <a:r>
              <a:rPr lang="en-US" dirty="0" err="1" smtClean="0"/>
              <a:t>Drugelių</a:t>
            </a:r>
            <a:r>
              <a:rPr lang="en-US" dirty="0" smtClean="0"/>
              <a:t>” gr.)</a:t>
            </a:r>
          </a:p>
          <a:p>
            <a:r>
              <a:rPr lang="en-US" dirty="0" err="1" smtClean="0"/>
              <a:t>Elžbietos</a:t>
            </a:r>
            <a:r>
              <a:rPr lang="en-US" dirty="0" smtClean="0"/>
              <a:t> </a:t>
            </a:r>
            <a:r>
              <a:rPr lang="en-US" dirty="0" err="1" smtClean="0"/>
              <a:t>šeimos</a:t>
            </a:r>
            <a:r>
              <a:rPr lang="en-US" dirty="0" smtClean="0"/>
              <a:t> </a:t>
            </a:r>
            <a:r>
              <a:rPr lang="en-US" dirty="0" err="1" smtClean="0"/>
              <a:t>rankos</a:t>
            </a:r>
            <a:r>
              <a:rPr lang="en-US" dirty="0" smtClean="0"/>
              <a:t> (“</a:t>
            </a:r>
            <a:r>
              <a:rPr lang="en-US" dirty="0" err="1" smtClean="0"/>
              <a:t>Drugelių</a:t>
            </a:r>
            <a:r>
              <a:rPr lang="en-US" dirty="0" smtClean="0"/>
              <a:t>” gr.)</a:t>
            </a:r>
          </a:p>
          <a:p>
            <a:endParaRPr lang="en-US" dirty="0"/>
          </a:p>
        </p:txBody>
      </p:sp>
      <p:pic>
        <p:nvPicPr>
          <p:cNvPr id="4" name="Picture 3" descr="Nuotraukoje gali būti: batai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90800"/>
            <a:ext cx="2819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ėra nuotraukos aprašymo.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2590800"/>
            <a:ext cx="2743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</a:rPr>
              <a:t>Ačiū</a:t>
            </a:r>
            <a:r>
              <a:rPr lang="en-US" sz="6600" dirty="0" smtClean="0">
                <a:solidFill>
                  <a:schemeClr val="tx1"/>
                </a:solidFill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</a:rPr>
              <a:t>už</a:t>
            </a:r>
            <a:r>
              <a:rPr lang="en-US" sz="6600" dirty="0" smtClean="0">
                <a:solidFill>
                  <a:schemeClr val="tx1"/>
                </a:solidFill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</a:rPr>
              <a:t>dėmesį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8800" dirty="0" smtClean="0"/>
              <a:t> </a:t>
            </a:r>
            <a:endParaRPr lang="en-US" sz="8800" dirty="0"/>
          </a:p>
        </p:txBody>
      </p:sp>
      <p:pic>
        <p:nvPicPr>
          <p:cNvPr id="5" name="Picture 4" descr="imagesUFN0DIS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09800"/>
            <a:ext cx="4153856" cy="325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dl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362200"/>
            <a:ext cx="8155024" cy="322977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316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Ugdymas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vyko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nuotoliniu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būdu</a:t>
            </a:r>
            <a:r>
              <a:rPr lang="en-US" dirty="0" smtClean="0">
                <a:solidFill>
                  <a:schemeClr val="tx1"/>
                </a:solidFill>
              </a:rPr>
              <a:t> per padlet.com </a:t>
            </a:r>
            <a:r>
              <a:rPr lang="en-US" dirty="0" err="1" smtClean="0">
                <a:solidFill>
                  <a:schemeClr val="tx1"/>
                </a:solidFill>
              </a:rPr>
              <a:t>prieigą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įstaigos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facebook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paskyrą,uždaras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facebook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grupes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asmeniniais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psichologės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kontaktais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Šios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savaitės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tikslai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P</a:t>
            </a:r>
            <a:r>
              <a:rPr lang="lt-LT" dirty="0" smtClean="0"/>
              <a:t>aaiški</a:t>
            </a:r>
            <a:r>
              <a:rPr lang="en-US" dirty="0" err="1" smtClean="0"/>
              <a:t>nti</a:t>
            </a:r>
            <a:r>
              <a:rPr lang="en-US" dirty="0" smtClean="0"/>
              <a:t> </a:t>
            </a:r>
            <a:r>
              <a:rPr lang="en-US" dirty="0" err="1" smtClean="0"/>
              <a:t>vaikams</a:t>
            </a:r>
            <a:r>
              <a:rPr lang="lt-LT" dirty="0" smtClean="0"/>
              <a:t> apie koronavirusą</a:t>
            </a:r>
            <a:r>
              <a:rPr lang="en-US" dirty="0" smtClean="0"/>
              <a:t> </a:t>
            </a:r>
            <a:r>
              <a:rPr lang="lt-LT" dirty="0" smtClean="0"/>
              <a:t>bei nusistat</a:t>
            </a:r>
            <a:r>
              <a:rPr lang="en-US" dirty="0" err="1" smtClean="0"/>
              <a:t>yti</a:t>
            </a:r>
            <a:r>
              <a:rPr lang="lt-LT" dirty="0" smtClean="0"/>
              <a:t> šeimos dienotvarę.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Paminėti</a:t>
            </a:r>
            <a:r>
              <a:rPr lang="en-US" dirty="0" smtClean="0"/>
              <a:t> </a:t>
            </a:r>
            <a:r>
              <a:rPr lang="lt-LT" dirty="0" smtClean="0"/>
              <a:t>pasaulin</a:t>
            </a:r>
            <a:r>
              <a:rPr lang="en-US" dirty="0" smtClean="0"/>
              <a:t>ę</a:t>
            </a:r>
            <a:r>
              <a:rPr lang="lt-LT" dirty="0" smtClean="0"/>
              <a:t> autizmo supratimo savait</a:t>
            </a:r>
            <a:r>
              <a:rPr lang="en-US" dirty="0" smtClean="0"/>
              <a:t>ę.</a:t>
            </a:r>
            <a:r>
              <a:rPr lang="lt-LT" dirty="0" smtClean="0"/>
              <a:t>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lt-LT" dirty="0" smtClean="0"/>
              <a:t>Lei</a:t>
            </a:r>
            <a:r>
              <a:rPr lang="en-US" dirty="0" err="1" smtClean="0"/>
              <a:t>sti</a:t>
            </a:r>
            <a:r>
              <a:rPr lang="lt-LT" dirty="0" smtClean="0"/>
              <a:t> laiką su šeima turiningai, atkreip</a:t>
            </a:r>
            <a:r>
              <a:rPr lang="en-US" dirty="0" err="1" smtClean="0"/>
              <a:t>iant</a:t>
            </a:r>
            <a:r>
              <a:rPr lang="lt-LT" dirty="0" smtClean="0"/>
              <a:t> dėmesį į tai, jog net ir šeimoje </a:t>
            </a:r>
            <a:r>
              <a:rPr lang="en-US" dirty="0" err="1" smtClean="0"/>
              <a:t>visi</a:t>
            </a:r>
            <a:r>
              <a:rPr lang="en-US" dirty="0" smtClean="0"/>
              <a:t> </a:t>
            </a:r>
            <a:r>
              <a:rPr lang="lt-LT" dirty="0" smtClean="0"/>
              <a:t>skirtingi,</a:t>
            </a:r>
            <a:r>
              <a:rPr lang="en-US" dirty="0" smtClean="0"/>
              <a:t> </a:t>
            </a:r>
            <a:r>
              <a:rPr lang="lt-LT" dirty="0" smtClean="0"/>
              <a:t>patinka skirtingi dalykai, bet tai netrukdo </a:t>
            </a:r>
            <a:r>
              <a:rPr lang="en-US" dirty="0" err="1" smtClean="0"/>
              <a:t>vieniems</a:t>
            </a:r>
            <a:r>
              <a:rPr lang="en-US" dirty="0" smtClean="0"/>
              <a:t> </a:t>
            </a:r>
            <a:r>
              <a:rPr lang="en-US" dirty="0" err="1" smtClean="0"/>
              <a:t>kitus</a:t>
            </a:r>
            <a:r>
              <a:rPr lang="en-US" dirty="0" smtClean="0"/>
              <a:t> </a:t>
            </a:r>
            <a:r>
              <a:rPr lang="lt-LT" dirty="0" smtClean="0"/>
              <a:t>mylėti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priimti</a:t>
            </a:r>
            <a:r>
              <a:rPr lang="en-US" dirty="0" smtClean="0"/>
              <a:t> </a:t>
            </a:r>
            <a:r>
              <a:rPr lang="en-US" dirty="0" err="1" smtClean="0"/>
              <a:t>kokie</a:t>
            </a:r>
            <a:r>
              <a:rPr lang="en-US" dirty="0" smtClean="0"/>
              <a:t> </a:t>
            </a:r>
            <a:r>
              <a:rPr lang="en-US" dirty="0" err="1" smtClean="0"/>
              <a:t>yra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54162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Vaikai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supažindinti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koronavirusu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naudojant</a:t>
            </a:r>
            <a:r>
              <a:rPr lang="en-US" dirty="0" smtClean="0">
                <a:solidFill>
                  <a:schemeClr val="tx1"/>
                </a:solidFill>
              </a:rPr>
              <a:t> video </a:t>
            </a:r>
            <a:r>
              <a:rPr lang="en-US" dirty="0" err="1" smtClean="0">
                <a:solidFill>
                  <a:schemeClr val="tx1"/>
                </a:solidFill>
              </a:rPr>
              <a:t>filmuką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corona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38200" y="1676400"/>
            <a:ext cx="7103599" cy="4492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aa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90600" y="1828800"/>
            <a:ext cx="6781800" cy="47200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06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Parengta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informacija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tėvams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globėjams</a:t>
            </a:r>
            <a:r>
              <a:rPr lang="en-US" dirty="0" smtClean="0">
                <a:solidFill>
                  <a:schemeClr val="tx1"/>
                </a:solidFill>
              </a:rPr>
              <a:t>), </a:t>
            </a:r>
            <a:r>
              <a:rPr lang="en-US" dirty="0" err="1" smtClean="0">
                <a:solidFill>
                  <a:schemeClr val="tx1"/>
                </a:solidFill>
              </a:rPr>
              <a:t>kaip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kalbėti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vaikais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apie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koronavirusą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kokios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rutinos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laikytis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skirtingo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amžiaus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vaikais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77962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Pristatyta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vaizdinė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medžiaga</a:t>
            </a:r>
            <a:r>
              <a:rPr lang="en-US" dirty="0" smtClean="0">
                <a:solidFill>
                  <a:schemeClr val="tx1"/>
                </a:solidFill>
              </a:rPr>
              <a:t> “</a:t>
            </a:r>
            <a:r>
              <a:rPr lang="en-US" dirty="0" err="1" smtClean="0">
                <a:solidFill>
                  <a:schemeClr val="tx1"/>
                </a:solidFill>
              </a:rPr>
              <a:t>Karantino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dienos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rėžimas</a:t>
            </a:r>
            <a:r>
              <a:rPr lang="en-US" dirty="0" smtClean="0">
                <a:solidFill>
                  <a:schemeClr val="tx1"/>
                </a:solidFill>
              </a:rPr>
              <a:t>”.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ą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46685" y="1600200"/>
            <a:ext cx="6688630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303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Pristatytas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ugdomasis</a:t>
            </a:r>
            <a:r>
              <a:rPr lang="en-US" dirty="0" smtClean="0">
                <a:solidFill>
                  <a:schemeClr val="tx1"/>
                </a:solidFill>
              </a:rPr>
              <a:t> video </a:t>
            </a:r>
            <a:r>
              <a:rPr lang="en-US" dirty="0" err="1" smtClean="0">
                <a:solidFill>
                  <a:schemeClr val="tx1"/>
                </a:solidFill>
              </a:rPr>
              <a:t>filmukas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vaikams</a:t>
            </a:r>
            <a:r>
              <a:rPr lang="en-US" dirty="0" smtClean="0">
                <a:solidFill>
                  <a:schemeClr val="tx1"/>
                </a:solidFill>
              </a:rPr>
              <a:t> “</a:t>
            </a:r>
            <a:r>
              <a:rPr lang="en-US" dirty="0" err="1" smtClean="0">
                <a:solidFill>
                  <a:schemeClr val="tx1"/>
                </a:solidFill>
              </a:rPr>
              <a:t>Autizmas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Ką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reikia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žinoti</a:t>
            </a:r>
            <a:r>
              <a:rPr lang="en-US" dirty="0" smtClean="0">
                <a:solidFill>
                  <a:schemeClr val="tx1"/>
                </a:solidFill>
              </a:rPr>
              <a:t>”.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b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001525"/>
            <a:ext cx="8229600" cy="40741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06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Pristatyti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udomieji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filmukai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vaikams</a:t>
            </a:r>
            <a:r>
              <a:rPr lang="en-US" dirty="0" smtClean="0">
                <a:solidFill>
                  <a:schemeClr val="tx1"/>
                </a:solidFill>
              </a:rPr>
              <a:t> “</a:t>
            </a:r>
            <a:r>
              <a:rPr lang="en-US" dirty="0" err="1" smtClean="0">
                <a:solidFill>
                  <a:schemeClr val="tx1"/>
                </a:solidFill>
              </a:rPr>
              <a:t>Skirtingi</a:t>
            </a:r>
            <a:r>
              <a:rPr lang="en-US" dirty="0" smtClean="0">
                <a:solidFill>
                  <a:schemeClr val="tx1"/>
                </a:solidFill>
              </a:rPr>
              <a:t>, bet </a:t>
            </a:r>
            <a:r>
              <a:rPr lang="en-US" dirty="0" err="1" smtClean="0">
                <a:solidFill>
                  <a:schemeClr val="tx1"/>
                </a:solidFill>
              </a:rPr>
              <a:t>drauge</a:t>
            </a:r>
            <a:r>
              <a:rPr lang="en-US" dirty="0" smtClean="0">
                <a:solidFill>
                  <a:schemeClr val="tx1"/>
                </a:solidFill>
              </a:rPr>
              <a:t>” </a:t>
            </a:r>
            <a:r>
              <a:rPr lang="en-US" dirty="0" err="1" smtClean="0">
                <a:solidFill>
                  <a:schemeClr val="tx1"/>
                </a:solidFill>
              </a:rPr>
              <a:t>bei</a:t>
            </a:r>
            <a:r>
              <a:rPr lang="en-US" dirty="0" smtClean="0">
                <a:solidFill>
                  <a:schemeClr val="tx1"/>
                </a:solidFill>
              </a:rPr>
              <a:t> “</a:t>
            </a:r>
            <a:r>
              <a:rPr lang="en-US" dirty="0" err="1" smtClean="0">
                <a:solidFill>
                  <a:schemeClr val="tx1"/>
                </a:solidFill>
              </a:rPr>
              <a:t>Pažink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negalią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dirty="0" err="1" smtClean="0">
                <a:solidFill>
                  <a:schemeClr val="tx1"/>
                </a:solidFill>
              </a:rPr>
              <a:t>paukščiai</a:t>
            </a:r>
            <a:r>
              <a:rPr lang="en-US" dirty="0" smtClean="0">
                <a:solidFill>
                  <a:schemeClr val="tx1"/>
                </a:solidFill>
              </a:rPr>
              <a:t>”.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7467600" cy="45689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19400"/>
            <a:ext cx="4862957" cy="2238850"/>
          </a:xfrm>
          <a:prstGeom prst="rect">
            <a:avLst/>
          </a:prstGeom>
        </p:spPr>
      </p:pic>
      <p:pic>
        <p:nvPicPr>
          <p:cNvPr id="5" name="Picture 4" descr="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073" y="4343400"/>
            <a:ext cx="4105127" cy="2191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163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Pateikta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veikla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bendram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šeimos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laikui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geresniam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vienas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kito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pažinimui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kiekvieno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unikalumui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skirtumams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panašumams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pastebėti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8001000" cy="44165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106" y="3035935"/>
            <a:ext cx="2515294" cy="3517265"/>
          </a:xfrm>
          <a:prstGeom prst="rect">
            <a:avLst/>
          </a:prstGeom>
        </p:spPr>
      </p:pic>
      <p:pic>
        <p:nvPicPr>
          <p:cNvPr id="7" name="Picture 6" descr="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216" y="3048000"/>
            <a:ext cx="2380325" cy="3429000"/>
          </a:xfrm>
          <a:prstGeom prst="rect">
            <a:avLst/>
          </a:prstGeom>
        </p:spPr>
      </p:pic>
      <p:pic>
        <p:nvPicPr>
          <p:cNvPr id="8" name="Picture 7" descr="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78" y="3273960"/>
            <a:ext cx="2215521" cy="3203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309</TotalTime>
  <Words>431</Words>
  <Application>Microsoft Office PowerPoint</Application>
  <PresentationFormat>Demonstracija ekrane (4:3)</PresentationFormat>
  <Paragraphs>42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16" baseType="lpstr">
      <vt:lpstr>Oriel</vt:lpstr>
      <vt:lpstr>Kauno lopšelis – darželis “Rokutis”</vt:lpstr>
      <vt:lpstr>Ugdymas vyko nuotoliniu būdu per padlet.com prieigą, įstaigos facebook paskyrą,uždaras facebook grupes, asmeniniais psichologės kontaktais. </vt:lpstr>
      <vt:lpstr>Šios savaitės tikslai:</vt:lpstr>
      <vt:lpstr>Vaikai supažindinti su koronavirusu naudojant video filmuką. </vt:lpstr>
      <vt:lpstr>Parengta informacija tėvams (globėjams), kaip kalbėti su vaikais apie koronavirusą ir kokios rutinos laikytis su skirtingo amžiaus vaikais.</vt:lpstr>
      <vt:lpstr>Pristatyta vaizdinė medžiaga “Karantino dienos rėžimas”. </vt:lpstr>
      <vt:lpstr>Pristatytas ugdomasis video filmukas vaikams “Autizmas. Ką reikia žinoti”. </vt:lpstr>
      <vt:lpstr>Pristatyti udomieji filmukai vaikams “Skirtingi, bet drauge” bei “Pažink negalią – paukščiai”. </vt:lpstr>
      <vt:lpstr>Pateikta veikla bendram šeimos laikui, geresniam vienas kito pažinimui, kiekvieno unikalumui, skirtumams bei panašumams pastebėti. </vt:lpstr>
      <vt:lpstr>Pateiktas  “stiklainis”,  į kurį tėveliai rašė po vieną pozityvų žodį iš savo bei vaiko pirmos vaiko raidės. </vt:lpstr>
      <vt:lpstr>Grįžtamasis ryšys - Mūsų bendrai užpildytas stiklainiukas </vt:lpstr>
      <vt:lpstr>Pasidalinta paramos vaikams centro vadovės Aušros  Kurienės patarimais: “VISI NAMUOSE: KAIP (SU)GYVENTI”. </vt:lpstr>
      <vt:lpstr>Vykdytos nuotolinės psichologinės konsultacijos tėvams asmeniniais psichologės kontaktais:  Telefonu,  El. paštu,  Messenger.   </vt:lpstr>
      <vt:lpstr>GRĮŽTAMASIS RYŠYS</vt:lpstr>
      <vt:lpstr>Ačiū už dėmesį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Lingertaiciai</dc:creator>
  <cp:lastModifiedBy>Asus</cp:lastModifiedBy>
  <cp:revision>48</cp:revision>
  <dcterms:created xsi:type="dcterms:W3CDTF">2006-08-16T00:00:00Z</dcterms:created>
  <dcterms:modified xsi:type="dcterms:W3CDTF">2020-04-20T11:41:35Z</dcterms:modified>
</cp:coreProperties>
</file>