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86" r:id="rId5"/>
    <p:sldId id="262" r:id="rId6"/>
    <p:sldId id="278" r:id="rId7"/>
    <p:sldId id="258" r:id="rId8"/>
    <p:sldId id="287" r:id="rId9"/>
    <p:sldId id="275" r:id="rId10"/>
    <p:sldId id="268" r:id="rId11"/>
    <p:sldId id="276" r:id="rId12"/>
    <p:sldId id="291" r:id="rId13"/>
    <p:sldId id="288" r:id="rId14"/>
    <p:sldId id="289" r:id="rId15"/>
    <p:sldId id="290" r:id="rId16"/>
    <p:sldId id="281" r:id="rId17"/>
    <p:sldId id="277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756" autoAdjust="0"/>
    <p:restoredTop sz="94660" autoAdjust="0"/>
  </p:normalViewPr>
  <p:slideViewPr>
    <p:cSldViewPr>
      <p:cViewPr varScale="1">
        <p:scale>
          <a:sx n="73" d="100"/>
          <a:sy n="73" d="100"/>
        </p:scale>
        <p:origin x="-10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ntraštė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9" name="Paantraštė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t-LT" smtClean="0"/>
              <a:t>Spustelėkite ruošinio paantraštės stiliui keisti</a:t>
            </a:r>
            <a:endParaRPr kumimoji="0" lang="en-US"/>
          </a:p>
        </p:txBody>
      </p:sp>
      <p:sp>
        <p:nvSpPr>
          <p:cNvPr id="28" name="Datos vietos rezervavimo ženklas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Poraštės vietos rezervavimo ženklas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tačiakampis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ačiakampis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Stačiakampis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Stačiakampis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iesioji jungtis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Tiesioji jungtis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Tiesioji jungtis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Tiesioji jungtis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Tiesioji jungtis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Tiesioji jungtis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Stačiakampis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as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as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as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as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as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kaidrės numerio vietos rezervavimo ženklas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36B6C5E-7E0E-4A69-A5C3-5B523216C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079E-7809-44FB-8B85-A20477449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C148A-A52A-4ADE-97F9-FE1DABFC5B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8" name="Turinio vietos rezervavimo ženklas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997BA5-44FD-4A12-8680-B3A192F75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oraštės vietos rezervavimo ženklas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tačiakampis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tačiakampis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ačiakampis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ačiakampis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esioji jungtis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iesioji jungtis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Tiesioji jungtis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Tiesioji jungtis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Tiesioji jungtis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ačiakampis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as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as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as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as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as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Tiesioji jungtis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1EF65F2-E596-43DC-92C4-55FA3B75F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93A3-82F6-4342-AB76-28C0A1919E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urinio vietos rezervavimo ženklas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480C-54C8-43F0-B29F-F47BD43ED2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3" name="Turinio vietos rezervavimo ženklas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2" name="Teksto vietos rezervavimo ženklas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14" name="Teksto vietos rezervavimo ženklas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6" name="Datos vietos rezervavimo ženklas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8A460EB-B3EC-469F-9AF7-9461393FEE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F172-682A-428F-BA56-8B03456C3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esioji jungtis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8" name="Tiesioji jungtis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esioji jungtis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Tiesioji jungtis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ačiakampis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esioji jungtis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as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urinio vietos rezervavimo ženklas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21" name="Datos vietos rezervavimo ženklas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2" name="Skaidrės numerio vietos rezervavimo ženklas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E243304-6A8E-49FC-A9FB-444CF14009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Poraštės vietos rezervavimo ženklas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esioji jungtis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as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lt-LT" smtClean="0"/>
              <a:t>Spustelėkite piktogramą, jei norite įtraukti paveikslėlį</a:t>
            </a:r>
            <a:endParaRPr kumimoji="0" lang="en-US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10" name="Tiesioji jungtis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Stačiakampis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iesioji jungtis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Tiesioji jungtis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Tiesioji jungtis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os vietos rezervavimo ženklas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8" name="Skaidrės numerio vietos rezervavimo ženklas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09D3882-9518-4047-A1E5-607D4A811F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Poraštės vietos rezervavimo ženklas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esioji jungtis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Pavadinimo vietos rezervavimo ženkla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13" name="Teksto vietos rezervavimo ženklas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14" name="Datos vietos rezervavimo ženklas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esioji jungtis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esioji jungtis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ačiakampis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iesioji jungtis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as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kaidrės numerio vietos rezervavimo ženklas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7D674C-28D4-41C8-BD90-A538F7CCB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Had-I5AJT0&amp;list=RDCMUCjUxQg9cHiOYqaRdtZ6pfoQ&amp;index=2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N__xdpC_mf0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time_continue=10&amp;v=UZSb5V4lONQ&amp;feature=emb_log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s://www.youtube.com/watch?v=PUgLb6THC9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nqq7uc-xyc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read.bookcreator.com/fmKcS6dc72au7zG2hcgIh26oQXe2/MMhtd-smRQqu_E7smrfyew?fbclid=IwAR3B4gSmsenoRviZTEYJq2uJtEzzfBj51lKWwu60P1V8BaZ1J4moYiBk42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aveikslėlis 9" descr="44337770-stock-vector-colorful-violoncello-pegbox-with-butterfli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0"/>
            <a:ext cx="7000924" cy="6500834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D0E7DC56-AC73-4838-809A-4D225157A0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602929"/>
            <a:ext cx="7772400" cy="1470025"/>
          </a:xfrm>
        </p:spPr>
        <p:txBody>
          <a:bodyPr>
            <a:normAutofit/>
          </a:bodyPr>
          <a:lstStyle/>
          <a:p>
            <a:r>
              <a:rPr lang="lt-LT" sz="2800" dirty="0" smtClean="0">
                <a:solidFill>
                  <a:schemeClr val="tx1"/>
                </a:solidFill>
              </a:rPr>
              <a:t>Menų ugdymo (muzikos) pedagogo </a:t>
            </a:r>
            <a:r>
              <a:rPr lang="lt-LT" sz="2800" dirty="0" smtClean="0">
                <a:solidFill>
                  <a:schemeClr val="tx1"/>
                </a:solidFill>
              </a:rPr>
              <a:t>savaitės </a:t>
            </a:r>
            <a:r>
              <a:rPr lang="lt-LT" sz="2800" dirty="0" smtClean="0">
                <a:solidFill>
                  <a:schemeClr val="tx1"/>
                </a:solidFill>
              </a:rPr>
              <a:t>planas </a:t>
            </a:r>
            <a:br>
              <a:rPr lang="lt-LT" sz="2800" dirty="0" smtClean="0">
                <a:solidFill>
                  <a:schemeClr val="tx1"/>
                </a:solidFill>
              </a:rPr>
            </a:br>
            <a:r>
              <a:rPr lang="lt-LT" sz="2800" dirty="0" smtClean="0">
                <a:solidFill>
                  <a:schemeClr val="tx1"/>
                </a:solidFill>
              </a:rPr>
              <a:t>05- 18_ 05- 22</a:t>
            </a:r>
            <a:endParaRPr lang="lt-LT" sz="2800" dirty="0">
              <a:solidFill>
                <a:schemeClr val="tx1"/>
              </a:solidFill>
            </a:endParaRP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xmlns="" id="{30694590-83DF-4635-932C-975DCA8CE6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769640"/>
          </a:xfrm>
        </p:spPr>
        <p:txBody>
          <a:bodyPr/>
          <a:lstStyle/>
          <a:p>
            <a:r>
              <a:rPr lang="lt-LT" sz="1600" i="1" dirty="0" smtClean="0">
                <a:solidFill>
                  <a:schemeClr val="tx1"/>
                </a:solidFill>
              </a:rPr>
              <a:t>S. </a:t>
            </a:r>
            <a:r>
              <a:rPr lang="lt-LT" sz="1600" i="1" dirty="0" err="1" smtClean="0">
                <a:solidFill>
                  <a:schemeClr val="tx1"/>
                </a:solidFill>
              </a:rPr>
              <a:t>Jencienė</a:t>
            </a:r>
            <a:endParaRPr lang="lt-LT" sz="1600" i="1" dirty="0">
              <a:solidFill>
                <a:schemeClr val="tx1"/>
              </a:solidFill>
            </a:endParaRPr>
          </a:p>
          <a:p>
            <a:r>
              <a:rPr lang="lt-LT" sz="1600" i="1" dirty="0" smtClean="0">
                <a:solidFill>
                  <a:schemeClr val="tx1"/>
                </a:solidFill>
              </a:rPr>
              <a:t>Kauno  l. darželis “Rokutis”</a:t>
            </a:r>
            <a:endParaRPr lang="lt-LT" sz="1600" i="1" dirty="0">
              <a:solidFill>
                <a:schemeClr val="tx1"/>
              </a:solidFill>
            </a:endParaRPr>
          </a:p>
        </p:txBody>
      </p:sp>
      <p:sp>
        <p:nvSpPr>
          <p:cNvPr id="37890" name="AutoShape 2" descr="Mariaus Steponavičiaus paukščių ūki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pic>
        <p:nvPicPr>
          <p:cNvPr id="7" name="Paveikslėlis 6" descr="muzikos simboli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285728"/>
            <a:ext cx="642942" cy="714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03721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veikslėlis 3" descr="symbol-with-music-notes-and-violin-vector-2572811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700" y="0"/>
            <a:ext cx="63246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 descr="spalv ber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0"/>
            <a:ext cx="5286412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 descr="spalv 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5" y="1"/>
            <a:ext cx="4000528" cy="664371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 smtClean="0"/>
              <a:t>Labai lauksiu Jūsų nuspalvintų </a:t>
            </a:r>
            <a:r>
              <a:rPr lang="lt-LT" smtClean="0"/>
              <a:t>užduotėlių </a:t>
            </a:r>
            <a:r>
              <a:rPr lang="lt-LT" dirty="0" smtClean="0"/>
              <a:t>ir atsiųskite jas </a:t>
            </a:r>
            <a:r>
              <a:rPr lang="lt-LT" dirty="0" smtClean="0"/>
              <a:t>į </a:t>
            </a:r>
            <a:r>
              <a:rPr lang="lt-LT" dirty="0" err="1" smtClean="0"/>
              <a:t>facebook</a:t>
            </a:r>
            <a:r>
              <a:rPr lang="lt-LT" dirty="0" smtClean="0"/>
              <a:t>.</a:t>
            </a:r>
            <a:endParaRPr lang="lt-LT" dirty="0" smtClean="0"/>
          </a:p>
          <a:p>
            <a:pPr>
              <a:buNone/>
            </a:pPr>
            <a:r>
              <a:rPr lang="lt-LT" dirty="0" smtClean="0"/>
              <a:t>Jei kils klausimų, skambinkite 860181767.</a:t>
            </a:r>
            <a:endParaRPr lang="lt-L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Nufotografuok, ir atsiųsk atliktą </a:t>
            </a:r>
            <a:r>
              <a:rPr lang="lt-LT" dirty="0" err="1" smtClean="0"/>
              <a:t>užduotėlę</a:t>
            </a:r>
            <a:r>
              <a:rPr lang="lt-LT" dirty="0" smtClean="0"/>
              <a:t>. Labai lauksiu foto.</a:t>
            </a:r>
            <a:br>
              <a:rPr lang="lt-LT" dirty="0" smtClean="0"/>
            </a:br>
            <a:endParaRPr lang="lt-LT" dirty="0"/>
          </a:p>
        </p:txBody>
      </p:sp>
      <p:pic>
        <p:nvPicPr>
          <p:cNvPr id="4" name="Turinio vietos rezervavimo ženklas 3" descr="Boružėlė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00101" y="1214422"/>
            <a:ext cx="6715172" cy="421484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D3499A61-C681-41C3-A513-5EF0AA044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/>
          <a:lstStyle/>
          <a:p>
            <a:r>
              <a:rPr lang="lt-LT" sz="1800" dirty="0" smtClean="0"/>
              <a:t>Kaip naudoti programėlę, kad girdėtumėte garsą.</a:t>
            </a:r>
            <a:endParaRPr lang="lt-LT" sz="1800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="" xmlns:a16="http://schemas.microsoft.com/office/drawing/2014/main" id="{BC2914B6-0491-4F7E-AC4F-EEA21900AC0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361950">
              <a:buNone/>
            </a:pPr>
            <a:r>
              <a:rPr lang="lt-LT" dirty="0"/>
              <a:t>Reikės: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dirty="0"/>
              <a:t> garso kompiuteryje;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dirty="0"/>
              <a:t> interneto</a:t>
            </a:r>
            <a:r>
              <a:rPr lang="lt-LT" dirty="0" smtClean="0"/>
              <a:t>;</a:t>
            </a:r>
            <a:endParaRPr lang="lt-LT" dirty="0"/>
          </a:p>
          <a:p>
            <a:pPr>
              <a:buFont typeface="Wingdings" panose="05000000000000000000" pitchFamily="2" charset="2"/>
              <a:buChar char="v"/>
            </a:pPr>
            <a:r>
              <a:rPr lang="lt-LT" dirty="0"/>
              <a:t> išmaniojo įrenginio.</a:t>
            </a:r>
          </a:p>
          <a:p>
            <a:pPr marL="0" indent="0">
              <a:buNone/>
            </a:pPr>
            <a:endParaRPr lang="lt-LT" dirty="0"/>
          </a:p>
          <a:p>
            <a:pPr marL="0" indent="0" algn="ctr">
              <a:buNone/>
            </a:pPr>
            <a:r>
              <a:rPr lang="lt-LT" dirty="0"/>
              <a:t>      </a:t>
            </a:r>
            <a:r>
              <a:rPr lang="lt-LT" sz="2000" dirty="0"/>
              <a:t>Skaidres išdidink per visą langą. Tada girdėsi muziką, kuomet jos reiks ir pateiktos nuorodos bus aktyvios.</a:t>
            </a:r>
          </a:p>
        </p:txBody>
      </p:sp>
      <p:pic>
        <p:nvPicPr>
          <p:cNvPr id="1028" name="Picture 4" descr="Vaizdo rezultatas pagal užklausą „šauktukas“">
            <a:extLst>
              <a:ext uri="{FF2B5EF4-FFF2-40B4-BE49-F238E27FC236}">
                <a16:creationId xmlns="" xmlns:a16="http://schemas.microsoft.com/office/drawing/2014/main" id="{F170C7E7-5BAF-4F64-9CDB-D062FDFFB2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61" y="5157192"/>
            <a:ext cx="636662" cy="6366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aveikslėlis 3">
            <a:extLst>
              <a:ext uri="{FF2B5EF4-FFF2-40B4-BE49-F238E27FC236}">
                <a16:creationId xmlns="" xmlns:a16="http://schemas.microsoft.com/office/drawing/2014/main" id="{F9C0B229-C0AE-482B-8741-BC2E3184C5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2547" t="77468" r="398" b="398"/>
          <a:stretch/>
        </p:blipFill>
        <p:spPr>
          <a:xfrm>
            <a:off x="4521424" y="2852936"/>
            <a:ext cx="3892045" cy="1791072"/>
          </a:xfrm>
          <a:prstGeom prst="rect">
            <a:avLst/>
          </a:prstGeom>
        </p:spPr>
      </p:pic>
      <p:sp>
        <p:nvSpPr>
          <p:cNvPr id="5" name="Ovalas 4">
            <a:extLst>
              <a:ext uri="{FF2B5EF4-FFF2-40B4-BE49-F238E27FC236}">
                <a16:creationId xmlns="" xmlns:a16="http://schemas.microsoft.com/office/drawing/2014/main" id="{557A7AF7-EF0A-47A0-AF46-312F97DD9184}"/>
              </a:ext>
            </a:extLst>
          </p:cNvPr>
          <p:cNvSpPr/>
          <p:nvPr/>
        </p:nvSpPr>
        <p:spPr>
          <a:xfrm>
            <a:off x="6562038" y="4053681"/>
            <a:ext cx="414300" cy="42292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  <p:cxnSp>
        <p:nvCxnSpPr>
          <p:cNvPr id="7" name="Tiesioji rodyklės jungtis 6">
            <a:extLst>
              <a:ext uri="{FF2B5EF4-FFF2-40B4-BE49-F238E27FC236}">
                <a16:creationId xmlns="" xmlns:a16="http://schemas.microsoft.com/office/drawing/2014/main" id="{B0B392F5-DC70-4594-8D5D-600C542141A7}"/>
              </a:ext>
            </a:extLst>
          </p:cNvPr>
          <p:cNvCxnSpPr>
            <a:cxnSpLocks/>
          </p:cNvCxnSpPr>
          <p:nvPr/>
        </p:nvCxnSpPr>
        <p:spPr>
          <a:xfrm flipV="1">
            <a:off x="5978621" y="4360540"/>
            <a:ext cx="521804" cy="29716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707136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7467600" cy="1143000"/>
          </a:xfrm>
        </p:spPr>
        <p:txBody>
          <a:bodyPr/>
          <a:lstStyle/>
          <a:p>
            <a:r>
              <a:rPr lang="lt-LT" dirty="0" smtClean="0"/>
              <a:t>Nuotolinė muzikinė veikla. 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Tema </a:t>
            </a:r>
            <a:r>
              <a:rPr lang="lt-LT" dirty="0" smtClean="0"/>
              <a:t>“</a:t>
            </a:r>
            <a:r>
              <a:rPr lang="lt-LT" dirty="0" smtClean="0"/>
              <a:t>Sekam sekam pasaką </a:t>
            </a:r>
            <a:r>
              <a:rPr lang="lt-LT" dirty="0" err="1" smtClean="0"/>
              <a:t>smuikelio</a:t>
            </a:r>
            <a:r>
              <a:rPr lang="lt-LT" dirty="0" smtClean="0"/>
              <a:t>”.</a:t>
            </a:r>
            <a:endParaRPr lang="lt-LT" dirty="0" smtClean="0"/>
          </a:p>
          <a:p>
            <a:pPr>
              <a:buNone/>
            </a:pPr>
            <a:r>
              <a:rPr lang="lt-LT" dirty="0" smtClean="0"/>
              <a:t>Pradedame muzikinę veiklą, klausydami  pasisveikinimo dainos “Labas rytas”.</a:t>
            </a:r>
          </a:p>
          <a:p>
            <a:pPr>
              <a:buNone/>
            </a:pPr>
            <a:r>
              <a:rPr lang="lt-LT" dirty="0" smtClean="0"/>
              <a:t>Susipažinkite su </a:t>
            </a:r>
            <a:r>
              <a:rPr lang="lt-LT" dirty="0" smtClean="0"/>
              <a:t>instrumentu- smuiku.</a:t>
            </a:r>
          </a:p>
          <a:p>
            <a:pPr>
              <a:buNone/>
            </a:pPr>
            <a:r>
              <a:rPr lang="lt-LT" dirty="0" smtClean="0"/>
              <a:t>Paklausysite dainos “Žiogas”.</a:t>
            </a:r>
            <a:endParaRPr lang="lt-LT" dirty="0" smtClean="0"/>
          </a:p>
          <a:p>
            <a:pPr>
              <a:buNone/>
            </a:pPr>
            <a:r>
              <a:rPr lang="lt-LT" dirty="0" smtClean="0"/>
              <a:t>Paklausykite</a:t>
            </a:r>
            <a:r>
              <a:rPr lang="lt-LT" dirty="0" smtClean="0"/>
              <a:t> pasakos apie smuiką.</a:t>
            </a:r>
          </a:p>
          <a:p>
            <a:pPr>
              <a:buNone/>
            </a:pPr>
            <a:r>
              <a:rPr lang="lt-LT" dirty="0" smtClean="0"/>
              <a:t>Nuspalvinkite smuiką.</a:t>
            </a:r>
            <a:endParaRPr lang="lt-LT" dirty="0" smtClean="0"/>
          </a:p>
          <a:p>
            <a:endParaRPr lang="lt-L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aveikslėlis 7" descr="Labas rytas 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0"/>
            <a:ext cx="5500726" cy="5786454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39EBD81D-C09F-4924-B851-685A1B9FA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lt-LT" sz="3200" dirty="0" smtClean="0">
                <a:solidFill>
                  <a:schemeClr val="tx1"/>
                </a:solidFill>
              </a:rPr>
              <a:t>Pasisveikinkime </a:t>
            </a:r>
            <a:r>
              <a:rPr lang="lt-LT" sz="3200" dirty="0" err="1" smtClean="0">
                <a:solidFill>
                  <a:schemeClr val="tx1"/>
                </a:solidFill>
              </a:rPr>
              <a:t>sudainele</a:t>
            </a:r>
            <a:r>
              <a:rPr lang="lt-LT" sz="3200" dirty="0" smtClean="0">
                <a:solidFill>
                  <a:schemeClr val="tx1"/>
                </a:solidFill>
              </a:rPr>
              <a:t> </a:t>
            </a:r>
            <a:br>
              <a:rPr lang="lt-LT" sz="3200" dirty="0" smtClean="0">
                <a:solidFill>
                  <a:schemeClr val="tx1"/>
                </a:solidFill>
              </a:rPr>
            </a:br>
            <a:r>
              <a:rPr lang="lt-LT" sz="3200" dirty="0" smtClean="0">
                <a:solidFill>
                  <a:schemeClr val="tx1"/>
                </a:solidFill>
              </a:rPr>
              <a:t>                      “Labas rytas”</a:t>
            </a:r>
            <a:br>
              <a:rPr lang="lt-LT" sz="3200" dirty="0" smtClean="0">
                <a:solidFill>
                  <a:schemeClr val="tx1"/>
                </a:solidFill>
              </a:rPr>
            </a:br>
            <a:r>
              <a:rPr lang="lt-LT" sz="3200" dirty="0" smtClean="0">
                <a:solidFill>
                  <a:schemeClr val="tx1"/>
                </a:solidFill>
              </a:rPr>
              <a:t>                   Paklausykite.</a:t>
            </a:r>
            <a:endParaRPr lang="lt-LT" sz="3200" dirty="0">
              <a:solidFill>
                <a:schemeClr val="tx1"/>
              </a:solidFill>
            </a:endParaRP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="" xmlns:a16="http://schemas.microsoft.com/office/drawing/2014/main" id="{4B3B4E32-B376-40BC-BB7F-23C4F554C66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5542384" cy="4144963"/>
          </a:xfrm>
        </p:spPr>
        <p:txBody>
          <a:bodyPr/>
          <a:lstStyle/>
          <a:p>
            <a:pPr marL="0" indent="0">
              <a:buNone/>
            </a:pPr>
            <a:endParaRPr lang="lt-LT" sz="1600" dirty="0">
              <a:hlinkClick r:id="rId3"/>
            </a:endParaRPr>
          </a:p>
          <a:p>
            <a:pPr marL="0" indent="0" algn="ctr">
              <a:buNone/>
            </a:pPr>
            <a:endParaRPr lang="lt-LT" sz="1600" dirty="0"/>
          </a:p>
          <a:p>
            <a:pPr marL="0" indent="0" algn="ctr">
              <a:buNone/>
            </a:pPr>
            <a:endParaRPr lang="lt-LT" sz="1600" dirty="0"/>
          </a:p>
          <a:p>
            <a:pPr marL="0" indent="0" algn="ctr">
              <a:buNone/>
            </a:pPr>
            <a:endParaRPr lang="lt-LT" sz="1600" dirty="0"/>
          </a:p>
          <a:p>
            <a:pPr marL="0" indent="0" algn="ctr">
              <a:buNone/>
            </a:pPr>
            <a:r>
              <a:rPr lang="lt-LT" sz="1600" dirty="0" smtClean="0"/>
              <a:t>    </a:t>
            </a:r>
            <a:r>
              <a:rPr lang="lt-LT" sz="1600" dirty="0" smtClean="0">
                <a:hlinkClick r:id="rId4"/>
              </a:rPr>
              <a:t>https://www.youtube.com/watch?v=N__xdpC_mf0</a:t>
            </a:r>
            <a:endParaRPr lang="lt-LT" sz="1600" dirty="0" smtClean="0"/>
          </a:p>
          <a:p>
            <a:pPr marL="0" indent="0" algn="ctr">
              <a:buNone/>
            </a:pPr>
            <a:r>
              <a:rPr lang="lt-LT" sz="1600" dirty="0" smtClean="0"/>
              <a:t>  </a:t>
            </a:r>
            <a:endParaRPr lang="lt-LT" sz="1600" dirty="0"/>
          </a:p>
          <a:p>
            <a:pPr marL="514350" indent="-514350">
              <a:buFont typeface="+mj-lt"/>
              <a:buAutoNum type="arabicPeriod"/>
            </a:pPr>
            <a:endParaRPr lang="lt-LT" sz="1600" dirty="0"/>
          </a:p>
          <a:p>
            <a:pPr marL="0" indent="0" algn="ctr">
              <a:buNone/>
            </a:pPr>
            <a:endParaRPr lang="lt-LT" sz="1600" dirty="0"/>
          </a:p>
        </p:txBody>
      </p:sp>
    </p:spTree>
    <p:extLst>
      <p:ext uri="{BB962C8B-B14F-4D97-AF65-F5344CB8AC3E}">
        <p14:creationId xmlns="" xmlns:p14="http://schemas.microsoft.com/office/powerpoint/2010/main" val="28178764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Ar žinai, kaip atrodo smuikas? Pasižiūrėk.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 smtClean="0">
                <a:hlinkClick r:id="rId2"/>
              </a:rPr>
              <a:t>https://www.youtube.com/watch?time_continue=10&amp;v=UZSb5V4lONQ&amp;feature=emb_logo</a:t>
            </a:r>
            <a:endParaRPr lang="lt-L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D5DD5DC8-D666-434A-B675-BB83F1F93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Paklausyk, kaip griežia smuiku tavo bendraamžiai.</a:t>
            </a:r>
            <a:endParaRPr lang="lt-LT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="" xmlns:a16="http://schemas.microsoft.com/office/drawing/2014/main" id="{C7ADFC20-D58E-4F4A-AA6F-03032E483FC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/>
          <a:lstStyle/>
          <a:p>
            <a:endParaRPr lang="lt-LT" dirty="0"/>
          </a:p>
          <a:p>
            <a:pPr>
              <a:buNone/>
            </a:pPr>
            <a:endParaRPr lang="lt-LT" dirty="0"/>
          </a:p>
          <a:p>
            <a:pPr>
              <a:buNone/>
            </a:pPr>
            <a:endParaRPr lang="lt-LT" dirty="0"/>
          </a:p>
          <a:p>
            <a:endParaRPr lang="lt-LT" dirty="0"/>
          </a:p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r>
              <a:rPr lang="lt-LT" dirty="0" smtClean="0">
                <a:hlinkClick r:id="rId2"/>
              </a:rPr>
              <a:t>https://www.youtube.com/watch?v=PUgLb6THC9U</a:t>
            </a:r>
            <a:endParaRPr lang="lt-LT" dirty="0" smtClean="0"/>
          </a:p>
          <a:p>
            <a:pPr marL="0" indent="0">
              <a:buNone/>
            </a:pPr>
            <a:endParaRPr lang="lt-LT" dirty="0" smtClean="0"/>
          </a:p>
        </p:txBody>
      </p:sp>
      <p:pic>
        <p:nvPicPr>
          <p:cNvPr id="1026" name="Picture 2" descr="Vaizdo rezultatas pagal užklausą „animation ears *gif“">
            <a:extLst>
              <a:ext uri="{FF2B5EF4-FFF2-40B4-BE49-F238E27FC236}">
                <a16:creationId xmlns="" xmlns:a16="http://schemas.microsoft.com/office/drawing/2014/main" id="{BA21A3FD-D4DC-4EEC-AC8F-071A86E47CB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60" y="4429132"/>
            <a:ext cx="2466975" cy="2066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57967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veikslėlis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8562" y="357166"/>
            <a:ext cx="4262462" cy="5786478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9F28ED8A-0F72-4CF3-8CDB-0724824D3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25602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>Paklausyk nuotaikingos dainelės apie “Žiogą”. Atsakyk- kokiu instrumentu grojo žiogas?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="" xmlns:a16="http://schemas.microsoft.com/office/drawing/2014/main" id="{03BD8F20-32E0-420B-AF10-9C61FBC31A9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lt-LT" dirty="0" smtClean="0"/>
              <a:t>Spausk </a:t>
            </a:r>
            <a:r>
              <a:rPr lang="lt-LT" dirty="0"/>
              <a:t>ant nuorodos: </a:t>
            </a:r>
            <a:endParaRPr lang="lt-LT" dirty="0" smtClean="0"/>
          </a:p>
          <a:p>
            <a:endParaRPr lang="lt-LT" dirty="0" smtClean="0"/>
          </a:p>
          <a:p>
            <a:pPr>
              <a:buNone/>
            </a:pPr>
            <a:r>
              <a:rPr lang="lt-LT" u="sng" dirty="0" smtClean="0">
                <a:hlinkClick r:id="rId3"/>
              </a:rPr>
              <a:t>https://www.youtube.com/watch?v=cnqq7uc-xyc</a:t>
            </a:r>
            <a:endParaRPr lang="lt-LT" u="sng" dirty="0" smtClean="0"/>
          </a:p>
          <a:p>
            <a:pPr>
              <a:buNone/>
            </a:pPr>
            <a:endParaRPr lang="lt-LT" dirty="0" smtClean="0"/>
          </a:p>
        </p:txBody>
      </p:sp>
    </p:spTree>
    <p:extLst>
      <p:ext uri="{BB962C8B-B14F-4D97-AF65-F5344CB8AC3E}">
        <p14:creationId xmlns="" xmlns:p14="http://schemas.microsoft.com/office/powerpoint/2010/main" val="379300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ntraštė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939916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>Ar girdėjai pasaką, kaip </a:t>
            </a:r>
            <a:r>
              <a:rPr lang="lt-LT" dirty="0" err="1" smtClean="0"/>
              <a:t>tadas</a:t>
            </a:r>
            <a:r>
              <a:rPr lang="lt-LT" dirty="0" smtClean="0"/>
              <a:t> ir </a:t>
            </a:r>
            <a:r>
              <a:rPr lang="lt-LT" dirty="0" err="1" smtClean="0"/>
              <a:t>sofija</a:t>
            </a:r>
            <a:r>
              <a:rPr lang="lt-LT" dirty="0" smtClean="0"/>
              <a:t> susipažino su smuikininku </a:t>
            </a:r>
            <a:r>
              <a:rPr lang="lt-LT" dirty="0" err="1" smtClean="0"/>
              <a:t>strakalionu</a:t>
            </a:r>
            <a:r>
              <a:rPr lang="lt-LT" dirty="0" smtClean="0"/>
              <a:t> jonu? Pasiklausyk.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1"/>
          </p:nvPr>
        </p:nvSpPr>
        <p:spPr>
          <a:xfrm>
            <a:off x="457200" y="2357430"/>
            <a:ext cx="7467600" cy="4116522"/>
          </a:xfrm>
        </p:spPr>
        <p:txBody>
          <a:bodyPr/>
          <a:lstStyle/>
          <a:p>
            <a:pPr>
              <a:buNone/>
            </a:pPr>
            <a:r>
              <a:rPr lang="lt-LT" u="sng" dirty="0" smtClean="0">
                <a:hlinkClick r:id="rId2"/>
              </a:rPr>
              <a:t>https://read.bookcreator.com/fmKcS6dc72au7zG2hcgIh26oQXe2/MMhtd-smRQqu_E7smrfyew?fbclid=IwAR3B4gSmsenoRviZTEYJq2uJtEzzfBj51lKWwu60P1V8BaZ1J4moYiBk42c</a:t>
            </a:r>
            <a:endParaRPr lang="lt-LT" dirty="0" smtClean="0"/>
          </a:p>
          <a:p>
            <a:pPr>
              <a:buNone/>
            </a:pPr>
            <a:endParaRPr lang="lt-L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čiakampis 3"/>
          <p:cNvSpPr/>
          <p:nvPr/>
        </p:nvSpPr>
        <p:spPr>
          <a:xfrm>
            <a:off x="1071538" y="1643050"/>
            <a:ext cx="72152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dirty="0" smtClean="0"/>
              <a:t>Išsirink ir </a:t>
            </a:r>
            <a:r>
              <a:rPr lang="lt-LT" dirty="0" smtClean="0"/>
              <a:t>nuspalvink vieną iš trijų </a:t>
            </a:r>
            <a:r>
              <a:rPr lang="lt-LT" dirty="0" smtClean="0"/>
              <a:t>paveikslėlį, </a:t>
            </a:r>
            <a:r>
              <a:rPr lang="lt-LT" dirty="0" smtClean="0"/>
              <a:t>kuris tau </a:t>
            </a:r>
            <a:r>
              <a:rPr lang="lt-LT" dirty="0" smtClean="0"/>
              <a:t>labiausiai </a:t>
            </a:r>
            <a:r>
              <a:rPr lang="lt-LT" dirty="0" smtClean="0"/>
              <a:t> </a:t>
            </a:r>
            <a:r>
              <a:rPr lang="lt-LT" dirty="0" smtClean="0"/>
              <a:t>patiko</a:t>
            </a:r>
            <a:r>
              <a:rPr lang="lt-LT" dirty="0" smtClean="0"/>
              <a:t>.</a:t>
            </a:r>
          </a:p>
          <a:p>
            <a:r>
              <a:rPr lang="lt-LT" dirty="0" smtClean="0"/>
              <a:t> </a:t>
            </a:r>
            <a:r>
              <a:rPr lang="lt-LT" dirty="0" smtClean="0"/>
              <a:t>Ar prisimeni, kaip vadinamas instrumentas </a:t>
            </a:r>
            <a:r>
              <a:rPr lang="lt-LT" dirty="0" smtClean="0"/>
              <a:t>šiame </a:t>
            </a:r>
            <a:r>
              <a:rPr lang="lt-LT" dirty="0" smtClean="0"/>
              <a:t>paveikslėlyje.</a:t>
            </a:r>
            <a:endParaRPr lang="lt-L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rkeris">
  <a:themeElements>
    <a:clrScheme name="Erkeris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Erkeris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rkeris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rketSpecific xmlns="fba9b5cc-95a8-4c6a-b8c2-fbf672c2041c">false</MarketSpecific>
    <ApprovalStatus xmlns="fba9b5cc-95a8-4c6a-b8c2-fbf672c2041c">InProgress</ApprovalStatus>
    <LocComments xmlns="fba9b5cc-95a8-4c6a-b8c2-fbf672c2041c" xsi:nil="true"/>
    <DirectSourceMarket xmlns="fba9b5cc-95a8-4c6a-b8c2-fbf672c2041c">english</DirectSourceMarket>
    <ThumbnailAssetId xmlns="fba9b5cc-95a8-4c6a-b8c2-fbf672c2041c" xsi:nil="true"/>
    <PrimaryImageGen xmlns="fba9b5cc-95a8-4c6a-b8c2-fbf672c2041c">true</PrimaryImageGen>
    <LegacyData xmlns="fba9b5cc-95a8-4c6a-b8c2-fbf672c2041c" xsi:nil="true"/>
    <TPFriendlyName xmlns="fba9b5cc-95a8-4c6a-b8c2-fbf672c2041c" xsi:nil="true"/>
    <NumericId xmlns="fba9b5cc-95a8-4c6a-b8c2-fbf672c2041c" xsi:nil="true"/>
    <LocRecommendedHandoff xmlns="fba9b5cc-95a8-4c6a-b8c2-fbf672c2041c" xsi:nil="true"/>
    <BlockPublish xmlns="fba9b5cc-95a8-4c6a-b8c2-fbf672c2041c">false</BlockPublish>
    <BusinessGroup xmlns="fba9b5cc-95a8-4c6a-b8c2-fbf672c2041c" xsi:nil="true"/>
    <OpenTemplate xmlns="fba9b5cc-95a8-4c6a-b8c2-fbf672c2041c">true</OpenTemplate>
    <SourceTitle xmlns="fba9b5cc-95a8-4c6a-b8c2-fbf672c2041c">Playpen design template</SourceTitle>
    <APEditor xmlns="fba9b5cc-95a8-4c6a-b8c2-fbf672c2041c">
      <UserInfo>
        <DisplayName/>
        <AccountId xsi:nil="true"/>
        <AccountType/>
      </UserInfo>
    </APEditor>
    <UALocComments xmlns="fba9b5cc-95a8-4c6a-b8c2-fbf672c2041c">2007 Template UpLeveling Do Not HandOff</UALocComments>
    <IntlLangReviewDate xmlns="fba9b5cc-95a8-4c6a-b8c2-fbf672c2041c" xsi:nil="true"/>
    <PublishStatusLookup xmlns="fba9b5cc-95a8-4c6a-b8c2-fbf672c2041c">
      <Value>237187</Value>
      <Value>237191</Value>
    </PublishStatusLookup>
    <ParentAssetId xmlns="fba9b5cc-95a8-4c6a-b8c2-fbf672c2041c" xsi:nil="true"/>
    <FeatureTagsTaxHTField0 xmlns="fba9b5cc-95a8-4c6a-b8c2-fbf672c2041c">
      <Terms xmlns="http://schemas.microsoft.com/office/infopath/2007/PartnerControls"/>
    </FeatureTagsTaxHTField0>
    <MachineTranslated xmlns="fba9b5cc-95a8-4c6a-b8c2-fbf672c2041c">false</MachineTranslated>
    <Providers xmlns="fba9b5cc-95a8-4c6a-b8c2-fbf672c2041c" xsi:nil="true"/>
    <OriginalSourceMarket xmlns="fba9b5cc-95a8-4c6a-b8c2-fbf672c2041c">english</OriginalSourceMarket>
    <APDescription xmlns="fba9b5cc-95a8-4c6a-b8c2-fbf672c2041c" xsi:nil="true"/>
    <ContentItem xmlns="fba9b5cc-95a8-4c6a-b8c2-fbf672c2041c" xsi:nil="true"/>
    <ClipArtFilename xmlns="fba9b5cc-95a8-4c6a-b8c2-fbf672c2041c" xsi:nil="true"/>
    <TPInstallLocation xmlns="fba9b5cc-95a8-4c6a-b8c2-fbf672c2041c" xsi:nil="true"/>
    <TimesCloned xmlns="fba9b5cc-95a8-4c6a-b8c2-fbf672c2041c" xsi:nil="true"/>
    <PublishTargets xmlns="fba9b5cc-95a8-4c6a-b8c2-fbf672c2041c">OfficeOnline,OfficeOnlineVNext</PublishTargets>
    <AcquiredFrom xmlns="fba9b5cc-95a8-4c6a-b8c2-fbf672c2041c">Internal MS</AcquiredFrom>
    <AssetStart xmlns="fba9b5cc-95a8-4c6a-b8c2-fbf672c2041c">2012-01-12T04:33:00+00:00</AssetStart>
    <FriendlyTitle xmlns="fba9b5cc-95a8-4c6a-b8c2-fbf672c2041c" xsi:nil="true"/>
    <Provider xmlns="fba9b5cc-95a8-4c6a-b8c2-fbf672c2041c" xsi:nil="true"/>
    <LastHandOff xmlns="fba9b5cc-95a8-4c6a-b8c2-fbf672c2041c" xsi:nil="true"/>
    <Manager xmlns="fba9b5cc-95a8-4c6a-b8c2-fbf672c2041c" xsi:nil="true"/>
    <UALocRecommendation xmlns="fba9b5cc-95a8-4c6a-b8c2-fbf672c2041c">Localize</UALocRecommendation>
    <ArtSampleDocs xmlns="fba9b5cc-95a8-4c6a-b8c2-fbf672c2041c" xsi:nil="true"/>
    <UACurrentWords xmlns="fba9b5cc-95a8-4c6a-b8c2-fbf672c2041c" xsi:nil="true"/>
    <TPClientViewer xmlns="fba9b5cc-95a8-4c6a-b8c2-fbf672c2041c" xsi:nil="true"/>
    <TemplateStatus xmlns="fba9b5cc-95a8-4c6a-b8c2-fbf672c2041c">Complete</TemplateStatus>
    <ShowIn xmlns="fba9b5cc-95a8-4c6a-b8c2-fbf672c2041c">Show everywhere</ShowIn>
    <CSXHash xmlns="fba9b5cc-95a8-4c6a-b8c2-fbf672c2041c" xsi:nil="true"/>
    <Downloads xmlns="fba9b5cc-95a8-4c6a-b8c2-fbf672c2041c">0</Downloads>
    <VoteCount xmlns="fba9b5cc-95a8-4c6a-b8c2-fbf672c2041c" xsi:nil="true"/>
    <OOCacheId xmlns="fba9b5cc-95a8-4c6a-b8c2-fbf672c2041c" xsi:nil="true"/>
    <IsDeleted xmlns="fba9b5cc-95a8-4c6a-b8c2-fbf672c2041c">false</IsDeleted>
    <InternalTagsTaxHTField0 xmlns="fba9b5cc-95a8-4c6a-b8c2-fbf672c2041c">
      <Terms xmlns="http://schemas.microsoft.com/office/infopath/2007/PartnerControls"/>
    </InternalTagsTaxHTField0>
    <UANotes xmlns="fba9b5cc-95a8-4c6a-b8c2-fbf672c2041c">2003 to 2007 conversion</UANotes>
    <AssetExpire xmlns="fba9b5cc-95a8-4c6a-b8c2-fbf672c2041c">2035-01-01T08:00:00+00:00</AssetExpire>
    <CSXSubmissionMarket xmlns="fba9b5cc-95a8-4c6a-b8c2-fbf672c2041c" xsi:nil="true"/>
    <DSATActionTaken xmlns="fba9b5cc-95a8-4c6a-b8c2-fbf672c2041c" xsi:nil="true"/>
    <SubmitterId xmlns="fba9b5cc-95a8-4c6a-b8c2-fbf672c2041c" xsi:nil="true"/>
    <EditorialTags xmlns="fba9b5cc-95a8-4c6a-b8c2-fbf672c2041c" xsi:nil="true"/>
    <TPExecutable xmlns="fba9b5cc-95a8-4c6a-b8c2-fbf672c2041c" xsi:nil="true"/>
    <CSXSubmissionDate xmlns="fba9b5cc-95a8-4c6a-b8c2-fbf672c2041c" xsi:nil="true"/>
    <CSXUpdate xmlns="fba9b5cc-95a8-4c6a-b8c2-fbf672c2041c">false</CSXUpdate>
    <AssetType xmlns="fba9b5cc-95a8-4c6a-b8c2-fbf672c2041c">TP</AssetType>
    <ApprovalLog xmlns="fba9b5cc-95a8-4c6a-b8c2-fbf672c2041c" xsi:nil="true"/>
    <BugNumber xmlns="fba9b5cc-95a8-4c6a-b8c2-fbf672c2041c" xsi:nil="true"/>
    <OriginAsset xmlns="fba9b5cc-95a8-4c6a-b8c2-fbf672c2041c" xsi:nil="true"/>
    <TPComponent xmlns="fba9b5cc-95a8-4c6a-b8c2-fbf672c2041c" xsi:nil="true"/>
    <Milestone xmlns="fba9b5cc-95a8-4c6a-b8c2-fbf672c2041c" xsi:nil="true"/>
    <RecommendationsModifier xmlns="fba9b5cc-95a8-4c6a-b8c2-fbf672c2041c" xsi:nil="true"/>
    <AssetId xmlns="fba9b5cc-95a8-4c6a-b8c2-fbf672c2041c">TP102814490</AssetId>
    <PolicheckWords xmlns="fba9b5cc-95a8-4c6a-b8c2-fbf672c2041c" xsi:nil="true"/>
    <TPLaunchHelpLink xmlns="fba9b5cc-95a8-4c6a-b8c2-fbf672c2041c" xsi:nil="true"/>
    <IntlLocPriority xmlns="fba9b5cc-95a8-4c6a-b8c2-fbf672c2041c" xsi:nil="true"/>
    <TPApplication xmlns="fba9b5cc-95a8-4c6a-b8c2-fbf672c2041c" xsi:nil="true"/>
    <IntlLangReviewer xmlns="fba9b5cc-95a8-4c6a-b8c2-fbf672c2041c" xsi:nil="true"/>
    <HandoffToMSDN xmlns="fba9b5cc-95a8-4c6a-b8c2-fbf672c2041c" xsi:nil="true"/>
    <PlannedPubDate xmlns="fba9b5cc-95a8-4c6a-b8c2-fbf672c2041c" xsi:nil="true"/>
    <CrawlForDependencies xmlns="fba9b5cc-95a8-4c6a-b8c2-fbf672c2041c">false</CrawlForDependencies>
    <LocLastLocAttemptVersionLookup xmlns="fba9b5cc-95a8-4c6a-b8c2-fbf672c2041c">770525</LocLastLocAttemptVersionLookup>
    <TrustLevel xmlns="fba9b5cc-95a8-4c6a-b8c2-fbf672c2041c">1 Microsoft Managed Content</TrustLevel>
    <CampaignTagsTaxHTField0 xmlns="fba9b5cc-95a8-4c6a-b8c2-fbf672c2041c">
      <Terms xmlns="http://schemas.microsoft.com/office/infopath/2007/PartnerControls"/>
    </CampaignTagsTaxHTField0>
    <TPNamespace xmlns="fba9b5cc-95a8-4c6a-b8c2-fbf672c2041c" xsi:nil="true"/>
    <TaxCatchAll xmlns="fba9b5cc-95a8-4c6a-b8c2-fbf672c2041c"/>
    <IsSearchable xmlns="fba9b5cc-95a8-4c6a-b8c2-fbf672c2041c">true</IsSearchable>
    <TemplateTemplateType xmlns="fba9b5cc-95a8-4c6a-b8c2-fbf672c2041c">PowerPoint 12 Default</TemplateTemplateType>
    <Markets xmlns="fba9b5cc-95a8-4c6a-b8c2-fbf672c2041c"/>
    <IntlLangReview xmlns="fba9b5cc-95a8-4c6a-b8c2-fbf672c2041c">false</IntlLangReview>
    <UAProjectedTotalWords xmlns="fba9b5cc-95a8-4c6a-b8c2-fbf672c2041c" xsi:nil="true"/>
    <OutputCachingOn xmlns="fba9b5cc-95a8-4c6a-b8c2-fbf672c2041c">false</OutputCachingOn>
    <LocMarketGroupTiers2 xmlns="fba9b5cc-95a8-4c6a-b8c2-fbf672c2041c" xsi:nil="true"/>
    <APAuthor xmlns="fba9b5cc-95a8-4c6a-b8c2-fbf672c2041c">
      <UserInfo>
        <DisplayName/>
        <AccountId>1928</AccountId>
        <AccountType/>
      </UserInfo>
    </APAuthor>
    <TPCommandLine xmlns="fba9b5cc-95a8-4c6a-b8c2-fbf672c2041c" xsi:nil="true"/>
    <LocManualTestRequired xmlns="fba9b5cc-95a8-4c6a-b8c2-fbf672c2041c">false</LocManualTestRequired>
    <TPAppVersion xmlns="fba9b5cc-95a8-4c6a-b8c2-fbf672c2041c" xsi:nil="true"/>
    <EditorialStatus xmlns="fba9b5cc-95a8-4c6a-b8c2-fbf672c2041c" xsi:nil="true"/>
    <LastModifiedDateTime xmlns="fba9b5cc-95a8-4c6a-b8c2-fbf672c2041c" xsi:nil="true"/>
    <TPLaunchHelpLinkType xmlns="fba9b5cc-95a8-4c6a-b8c2-fbf672c2041c">Template</TPLaunchHelpLinkType>
    <OriginalRelease xmlns="fba9b5cc-95a8-4c6a-b8c2-fbf672c2041c">14</OriginalRelease>
    <ScenarioTagsTaxHTField0 xmlns="fba9b5cc-95a8-4c6a-b8c2-fbf672c2041c">
      <Terms xmlns="http://schemas.microsoft.com/office/infopath/2007/PartnerControls"/>
    </ScenarioTagsTaxHTField0>
    <LocalizationTagsTaxHTField0 xmlns="fba9b5cc-95a8-4c6a-b8c2-fbf672c2041c">
      <Terms xmlns="http://schemas.microsoft.com/office/infopath/2007/PartnerControls"/>
    </LocalizationTagsTaxHTField0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35BC00518110124D97D70C034A5ADB0B0400254D7AE92BE2064DAB8C4804D7FE5192" ma:contentTypeVersion="54" ma:contentTypeDescription="Create a new document." ma:contentTypeScope="" ma:versionID="59412f464d3ee6f4f9fd2eee06b305a8">
  <xsd:schema xmlns:xsd="http://www.w3.org/2001/XMLSchema" xmlns:xs="http://www.w3.org/2001/XMLSchema" xmlns:p="http://schemas.microsoft.com/office/2006/metadata/properties" xmlns:ns2="fba9b5cc-95a8-4c6a-b8c2-fbf672c2041c" targetNamespace="http://schemas.microsoft.com/office/2006/metadata/properties" ma:root="true" ma:fieldsID="e8ad65e8a87593a8e2a6395a9a973985" ns2:_="">
    <xsd:import namespace="fba9b5cc-95a8-4c6a-b8c2-fbf672c2041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a9b5cc-95a8-4c6a-b8c2-fbf672c2041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BlockPublish" ma:index="12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3" nillable="true" ma:displayName="Bug Number" ma:default="" ma:internalName="BugNumber" ma:readOnly="false">
      <xsd:simpleType>
        <xsd:restriction base="dms:Text"/>
      </xsd:simpleType>
    </xsd:element>
    <xsd:element name="CampaignTagsTaxHTField0" ma:index="15" nillable="true" ma:taxonomy="true" ma:internalName="CampaignTagsTaxHTField0" ma:taxonomyFieldName="CampaignTags" ma:displayName="Campaigns" ma:readOnly="false" ma:default="" ma:fieldId="{774813dc-1cf8-429b-bd63-405561892cab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6" nillable="true" ma:displayName="Client Viewer" ma:default="" ma:internalName="TPClientViewer">
      <xsd:simpleType>
        <xsd:restriction base="dms:Text"/>
      </xsd:simpleType>
    </xsd:element>
    <xsd:element name="ClipArtFilename" ma:index="17" nillable="true" ma:displayName="Clip Art Name" ma:default="" ma:internalName="ClipArtFilename" ma:readOnly="false">
      <xsd:simpleType>
        <xsd:restriction base="dms:Text"/>
      </xsd:simpleType>
    </xsd:element>
    <xsd:element name="TPCommandLine" ma:index="18" nillable="true" ma:displayName="Command Line" ma:default="" ma:internalName="TPCommandLine">
      <xsd:simpleType>
        <xsd:restriction base="dms:Text"/>
      </xsd:simpleType>
    </xsd:element>
    <xsd:element name="TPComponent" ma:index="19" nillable="true" ma:displayName="Component" ma:default="" ma:internalName="TPComponent">
      <xsd:simpleType>
        <xsd:restriction base="dms:Text"/>
      </xsd:simpleType>
    </xsd:element>
    <xsd:element name="ContentItem" ma:index="20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2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5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6" nillable="true" ma:displayName="CSX Submission Market" ma:default="" ma:list="{ED5FD967-BEA9-4847-A064-6EF39C8C7AB8}" ma:internalName="CSXSubmissionMarket" ma:readOnly="false" ma:showField="MarketName" ma:web="fba9b5cc-95a8-4c6a-b8c2-fbf672c2041c">
      <xsd:simpleType>
        <xsd:restriction base="dms:Lookup"/>
      </xsd:simpleType>
    </xsd:element>
    <xsd:element name="CSXUpdate" ma:index="27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8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29" nillable="true" ma:displayName="Deleted?" ma:default="" ma:internalName="IsDeleted" ma:readOnly="false">
      <xsd:simpleType>
        <xsd:restriction base="dms:Boolean"/>
      </xsd:simpleType>
    </xsd:element>
    <xsd:element name="APDescription" ma:index="30" nillable="true" ma:displayName="Description" ma:default="" ma:internalName="APDescription" ma:readOnly="false">
      <xsd:simpleType>
        <xsd:restriction base="dms:Note"/>
      </xsd:simpleType>
    </xsd:element>
    <xsd:element name="DirectSourceMarket" ma:index="31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2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3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4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5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6" nillable="true" ma:displayName="Editorial Tags" ma:default="" ma:internalName="EditorialTags">
      <xsd:simpleType>
        <xsd:restriction base="dms:Unknown"/>
      </xsd:simpleType>
    </xsd:element>
    <xsd:element name="TPExecutable" ma:index="37" nillable="true" ma:displayName="Executable" ma:default="" ma:internalName="TPExecutable">
      <xsd:simpleType>
        <xsd:restriction base="dms:Text"/>
      </xsd:simpleType>
    </xsd:element>
    <xsd:element name="FeatureTagsTaxHTField0" ma:index="39" nillable="true" ma:taxonomy="true" ma:internalName="FeatureTagsTaxHTField0" ma:taxonomyFieldName="FeatureTags" ma:displayName="Features" ma:readOnly="false" ma:default="" ma:fieldId="{3eb59f79-63f5-42ab-8bc1-9b0415918a08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0" nillable="true" ma:displayName="Friendly Name" ma:default="" ma:internalName="TPFriendlyName">
      <xsd:simpleType>
        <xsd:restriction base="dms:Text"/>
      </xsd:simpleType>
    </xsd:element>
    <xsd:element name="FriendlyTitle" ma:index="41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2" nillable="true" ma:displayName="Generate Images?" ma:default="true" ma:internalName="PrimaryImageGen">
      <xsd:simpleType>
        <xsd:restriction base="dms:Boolean"/>
      </xsd:simpleType>
    </xsd:element>
    <xsd:element name="HandoffToMSDN" ma:index="43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4" nillable="true" ma:displayName="InProjectListLookup" ma:list="{50F7B68A-4046-4AC7-8E57-CFA6267C0D78}" ma:internalName="InProjectListLookup" ma:readOnly="true" ma:showField="InProjectList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5" nillable="true" ma:displayName="Install Location" ma:default="" ma:internalName="TPInstallLocation">
      <xsd:simpleType>
        <xsd:restriction base="dms:Text"/>
      </xsd:simpleType>
    </xsd:element>
    <xsd:element name="InternalTagsTaxHTField0" ma:index="47" nillable="true" ma:taxonomy="true" ma:internalName="InternalTagsTaxHTField0" ma:taxonomyFieldName="InternalTags" ma:displayName="Internal Tags" ma:readOnly="false" ma:default="" ma:fieldId="{11351b87-d6a4-43eb-9fab-7edf511f4569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8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49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0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1" nillable="true" ma:displayName="Last Complete Version Lookup" ma:default="" ma:list="{50F7B68A-4046-4AC7-8E57-CFA6267C0D78}" ma:internalName="LastCompleteVersionLookup" ma:readOnly="true" ma:showField="LastCompleteVersion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2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3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4" nillable="true" ma:displayName="Last Preview Attempt Error" ma:default="" ma:list="{50F7B68A-4046-4AC7-8E57-CFA6267C0D78}" ma:internalName="LastPreviewErrorLookup" ma:readOnly="true" ma:showField="LastPreviewError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5" nillable="true" ma:displayName="Last Preview Attempt Result" ma:default="" ma:list="{50F7B68A-4046-4AC7-8E57-CFA6267C0D78}" ma:internalName="LastPreviewResultLookup" ma:readOnly="true" ma:showField="LastPreviewResult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6" nillable="true" ma:displayName="Last Preview Attempted On" ma:default="" ma:list="{50F7B68A-4046-4AC7-8E57-CFA6267C0D78}" ma:internalName="LastPreviewAttemptDateLookup" ma:readOnly="true" ma:showField="LastPreviewAttemptDate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7" nillable="true" ma:displayName="Last Previewed By" ma:default="" ma:list="{50F7B68A-4046-4AC7-8E57-CFA6267C0D78}" ma:internalName="LastPreviewedByLookup" ma:readOnly="true" ma:showField="LastPreviewedBy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8" nillable="true" ma:displayName="Last Previewed Date" ma:default="" ma:list="{50F7B68A-4046-4AC7-8E57-CFA6267C0D78}" ma:internalName="LastPreviewTimeLookup" ma:readOnly="true" ma:showField="LastPreviewTime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59" nillable="true" ma:displayName="Last Previewed Version" ma:default="" ma:list="{50F7B68A-4046-4AC7-8E57-CFA6267C0D78}" ma:internalName="LastPreviewVersionLookup" ma:readOnly="true" ma:showField="LastPreviewVersion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0" nillable="true" ma:displayName="Last Publish Attempt Error" ma:default="" ma:list="{50F7B68A-4046-4AC7-8E57-CFA6267C0D78}" ma:internalName="LastPublishErrorLookup" ma:readOnly="true" ma:showField="LastPublishError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1" nillable="true" ma:displayName="Last Publish Attempt Result" ma:default="" ma:list="{50F7B68A-4046-4AC7-8E57-CFA6267C0D78}" ma:internalName="LastPublishResultLookup" ma:readOnly="true" ma:showField="LastPublishResult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2" nillable="true" ma:displayName="Last Publish Attempted On" ma:default="" ma:list="{50F7B68A-4046-4AC7-8E57-CFA6267C0D78}" ma:internalName="LastPublishAttemptDateLookup" ma:readOnly="true" ma:showField="LastPublishAttemptDate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3" nillable="true" ma:displayName="Last Published By" ma:default="" ma:list="{50F7B68A-4046-4AC7-8E57-CFA6267C0D78}" ma:internalName="LastPublishedByLookup" ma:readOnly="true" ma:showField="LastPublishedBy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4" nillable="true" ma:displayName="Last Published Date" ma:default="" ma:list="{50F7B68A-4046-4AC7-8E57-CFA6267C0D78}" ma:internalName="LastPublishTimeLookup" ma:readOnly="true" ma:showField="LastPublishTime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5" nillable="true" ma:displayName="Last Published Version" ma:default="" ma:list="{50F7B68A-4046-4AC7-8E57-CFA6267C0D78}" ma:internalName="LastPublishVersionLookup" ma:readOnly="true" ma:showField="LastPublishVersion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6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7" nillable="true" ma:displayName="Legacy Data" ma:default="" ma:internalName="LegacyData" ma:readOnly="false">
      <xsd:simpleType>
        <xsd:restriction base="dms:Note"/>
      </xsd:simpleType>
    </xsd:element>
    <xsd:element name="TPLaunchHelpLink" ma:index="68" nillable="true" ma:displayName="Link to Launch Help Topic" ma:default="" ma:internalName="TPLaunchHelpLink">
      <xsd:simpleType>
        <xsd:restriction base="dms:Text"/>
      </xsd:simpleType>
    </xsd:element>
    <xsd:element name="LocComments" ma:index="69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0" nillable="true" ma:displayName="Loc Last Loc Attempt Version" ma:default="" ma:list="{4A3D790E-AD32-4322-BD1A-9CF88911E62D}" ma:internalName="LocLastLocAttemptVersionLookup" ma:readOnly="false" ma:showField="LastLocAttemptVersion" ma:web="fba9b5cc-95a8-4c6a-b8c2-fbf672c2041c">
      <xsd:simpleType>
        <xsd:restriction base="dms:Lookup"/>
      </xsd:simpleType>
    </xsd:element>
    <xsd:element name="LocLastLocAttemptVersionTypeLookup" ma:index="71" nillable="true" ma:displayName="Loc Last Loc Attempt Version Type" ma:default="" ma:list="{4A3D790E-AD32-4322-BD1A-9CF88911E62D}" ma:internalName="LocLastLocAttemptVersionTypeLookup" ma:readOnly="true" ma:showField="LastLocAttemptVersionType" ma:web="fba9b5cc-95a8-4c6a-b8c2-fbf672c2041c">
      <xsd:simpleType>
        <xsd:restriction base="dms:Lookup"/>
      </xsd:simpleType>
    </xsd:element>
    <xsd:element name="LocManualTestRequired" ma:index="72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3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4" nillable="true" ma:displayName="Loc New Published Version Lookup" ma:default="" ma:list="{4A3D790E-AD32-4322-BD1A-9CF88911E62D}" ma:internalName="LocNewPublishedVersionLookup" ma:readOnly="true" ma:showField="NewPublishedVersion" ma:web="fba9b5cc-95a8-4c6a-b8c2-fbf672c2041c">
      <xsd:simpleType>
        <xsd:restriction base="dms:Lookup"/>
      </xsd:simpleType>
    </xsd:element>
    <xsd:element name="LocOverallHandbackStatusLookup" ma:index="75" nillable="true" ma:displayName="Loc Overall Handback Status" ma:default="" ma:list="{4A3D790E-AD32-4322-BD1A-9CF88911E62D}" ma:internalName="LocOverallHandbackStatusLookup" ma:readOnly="true" ma:showField="OverallHandbackStatus" ma:web="fba9b5cc-95a8-4c6a-b8c2-fbf672c2041c">
      <xsd:simpleType>
        <xsd:restriction base="dms:Lookup"/>
      </xsd:simpleType>
    </xsd:element>
    <xsd:element name="LocOverallLocStatusLookup" ma:index="76" nillable="true" ma:displayName="Loc Overall Localize Status" ma:default="" ma:list="{4A3D790E-AD32-4322-BD1A-9CF88911E62D}" ma:internalName="LocOverallLocStatusLookup" ma:readOnly="true" ma:showField="OverallLocStatus" ma:web="fba9b5cc-95a8-4c6a-b8c2-fbf672c2041c">
      <xsd:simpleType>
        <xsd:restriction base="dms:Lookup"/>
      </xsd:simpleType>
    </xsd:element>
    <xsd:element name="LocOverallPreviewStatusLookup" ma:index="77" nillable="true" ma:displayName="Loc Overall Preview Status" ma:default="" ma:list="{4A3D790E-AD32-4322-BD1A-9CF88911E62D}" ma:internalName="LocOverallPreviewStatusLookup" ma:readOnly="true" ma:showField="OverallPreviewStatus" ma:web="fba9b5cc-95a8-4c6a-b8c2-fbf672c2041c">
      <xsd:simpleType>
        <xsd:restriction base="dms:Lookup"/>
      </xsd:simpleType>
    </xsd:element>
    <xsd:element name="LocOverallPublishStatusLookup" ma:index="78" nillable="true" ma:displayName="Loc Overall Publish Status" ma:default="" ma:list="{4A3D790E-AD32-4322-BD1A-9CF88911E62D}" ma:internalName="LocOverallPublishStatusLookup" ma:readOnly="true" ma:showField="OverallPublishStatus" ma:web="fba9b5cc-95a8-4c6a-b8c2-fbf672c2041c">
      <xsd:simpleType>
        <xsd:restriction base="dms:Lookup"/>
      </xsd:simpleType>
    </xsd:element>
    <xsd:element name="IntlLocPriority" ma:index="79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0" nillable="true" ma:displayName="Loc Processed For Handoffs" ma:default="" ma:list="{4A3D790E-AD32-4322-BD1A-9CF88911E62D}" ma:internalName="LocProcessedForHandoffsLookup" ma:readOnly="true" ma:showField="ProcessedForHandoffs" ma:web="fba9b5cc-95a8-4c6a-b8c2-fbf672c2041c">
      <xsd:simpleType>
        <xsd:restriction base="dms:Lookup"/>
      </xsd:simpleType>
    </xsd:element>
    <xsd:element name="LocProcessedForMarketsLookup" ma:index="81" nillable="true" ma:displayName="Loc Processed For Markets" ma:default="" ma:list="{4A3D790E-AD32-4322-BD1A-9CF88911E62D}" ma:internalName="LocProcessedForMarketsLookup" ma:readOnly="true" ma:showField="ProcessedForMarkets" ma:web="fba9b5cc-95a8-4c6a-b8c2-fbf672c2041c">
      <xsd:simpleType>
        <xsd:restriction base="dms:Lookup"/>
      </xsd:simpleType>
    </xsd:element>
    <xsd:element name="LocPublishedDependentAssetsLookup" ma:index="82" nillable="true" ma:displayName="Loc Published Dependent Assets" ma:default="" ma:list="{4A3D790E-AD32-4322-BD1A-9CF88911E62D}" ma:internalName="LocPublishedDependentAssetsLookup" ma:readOnly="true" ma:showField="PublishedDependentAssets" ma:web="fba9b5cc-95a8-4c6a-b8c2-fbf672c2041c">
      <xsd:simpleType>
        <xsd:restriction base="dms:Lookup"/>
      </xsd:simpleType>
    </xsd:element>
    <xsd:element name="LocPublishedLinkedAssetsLookup" ma:index="83" nillable="true" ma:displayName="Loc Published Linked Assets" ma:default="" ma:list="{4A3D790E-AD32-4322-BD1A-9CF88911E62D}" ma:internalName="LocPublishedLinkedAssetsLookup" ma:readOnly="true" ma:showField="PublishedLinkedAssets" ma:web="fba9b5cc-95a8-4c6a-b8c2-fbf672c2041c">
      <xsd:simpleType>
        <xsd:restriction base="dms:Lookup"/>
      </xsd:simpleType>
    </xsd:element>
    <xsd:element name="LocRecommendedHandoff" ma:index="84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6" nillable="true" ma:taxonomy="true" ma:internalName="LocalizationTagsTaxHTField0" ma:taxonomyFieldName="LocalizationTags" ma:displayName="Localization Tags" ma:readOnly="false" ma:default="" ma:fieldId="{6d80d8f0-e158-4cb0-9b69-3f618c649d5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7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8" nillable="true" ma:displayName="Manager" ma:hidden="true" ma:internalName="Manager" ma:readOnly="false">
      <xsd:simpleType>
        <xsd:restriction base="dms:Text"/>
      </xsd:simpleType>
    </xsd:element>
    <xsd:element name="Markets" ma:index="89" nillable="true" ma:displayName="Markets" ma:default="" ma:description="Leave blank to show in all markets" ma:list="{ED5FD967-BEA9-4847-A064-6EF39C8C7AB8}" ma:internalName="Markets" ma:readOnly="false" ma:showField="MarketName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0" nillable="true" ma:displayName="Milestone" ma:default="" ma:internalName="Milestone" ma:readOnly="false">
      <xsd:simpleType>
        <xsd:restriction base="dms:Unknown"/>
      </xsd:simpleType>
    </xsd:element>
    <xsd:element name="TPNamespace" ma:index="93" nillable="true" ma:displayName="Namespace" ma:default="" ma:internalName="TPNamespace">
      <xsd:simpleType>
        <xsd:restriction base="dms:Text"/>
      </xsd:simpleType>
    </xsd:element>
    <xsd:element name="NumericId" ma:index="94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5" nillable="true" ma:displayName="NumOfRatings" ma:default="" ma:list="{50F7B68A-4046-4AC7-8E57-CFA6267C0D78}" ma:internalName="NumOfRatingsLookup" ma:readOnly="true" ma:showField="NumOfRatings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6" nillable="true" ma:displayName="OOCacheId" ma:internalName="OOCacheId" ma:readOnly="false">
      <xsd:simpleType>
        <xsd:restriction base="dms:Text"/>
      </xsd:simpleType>
    </xsd:element>
    <xsd:element name="OpenTemplate" ma:index="97" nillable="true" ma:displayName="Open Template" ma:default="true" ma:internalName="OpenTemplate">
      <xsd:simpleType>
        <xsd:restriction base="dms:Boolean"/>
      </xsd:simpleType>
    </xsd:element>
    <xsd:element name="OriginAsset" ma:index="98" nillable="true" ma:displayName="Origin Asset" ma:default="" ma:internalName="OriginAsset" ma:readOnly="false">
      <xsd:simpleType>
        <xsd:restriction base="dms:Text"/>
      </xsd:simpleType>
    </xsd:element>
    <xsd:element name="OriginalRelease" ma:index="99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0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1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2" nillable="true" ma:displayName="Parent Asset Id" ma:default="" ma:internalName="ParentAssetId" ma:readOnly="false">
      <xsd:simpleType>
        <xsd:restriction base="dms:Text"/>
      </xsd:simpleType>
    </xsd:element>
    <xsd:element name="PlannedPubDate" ma:index="103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4" nillable="true" ma:displayName="Policheck Words" ma:default="" ma:internalName="PolicheckWords" ma:readOnly="false">
      <xsd:simpleType>
        <xsd:restriction base="dms:Text"/>
      </xsd:simpleType>
    </xsd:element>
    <xsd:element name="BusinessGroup" ma:index="105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6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7" nillable="true" ma:displayName="Provider" ma:default="" ma:internalName="Provider" ma:readOnly="false">
      <xsd:simpleType>
        <xsd:restriction base="dms:Unknown"/>
      </xsd:simpleType>
    </xsd:element>
    <xsd:element name="Providers" ma:index="108" nillable="true" ma:displayName="Providers" ma:default="" ma:internalName="Providers">
      <xsd:simpleType>
        <xsd:restriction base="dms:Unknown"/>
      </xsd:simpleType>
    </xsd:element>
    <xsd:element name="PublishStatusLookup" ma:index="109" nillable="true" ma:displayName="Publish Status" ma:default="" ma:list="{50F7B68A-4046-4AC7-8E57-CFA6267C0D78}" ma:internalName="PublishStatusLookup" ma:readOnly="false" ma:showField="PublishStatus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0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1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2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4" nillable="true" ma:taxonomy="true" ma:internalName="ScenarioTagsTaxHTField0" ma:taxonomyFieldName="ScenarioTags" ma:displayName="Scenarios" ma:readOnly="false" ma:default="" ma:fieldId="{afdd96a6-fd65-45e3-865e-fbba7c66678b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6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7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8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19" nillable="true" ma:displayName="Submitter ID" ma:default="" ma:internalName="SubmitterId" ma:readOnly="false">
      <xsd:simpleType>
        <xsd:restriction base="dms:Text"/>
      </xsd:simpleType>
    </xsd:element>
    <xsd:element name="TaxCatchAll" ma:index="120" nillable="true" ma:displayName="Taxonomy Catch All Column" ma:hidden="true" ma:list="{14b2e738-5924-4fc4-a74c-2436662041f0}" ma:internalName="TaxCatchAll" ma:showField="CatchAllData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1" nillable="true" ma:displayName="Taxonomy Catch All Column1" ma:hidden="true" ma:list="{14b2e738-5924-4fc4-a74c-2436662041f0}" ma:internalName="TaxCatchAllLabel" ma:readOnly="true" ma:showField="CatchAllDataLabel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2" nillable="true" ma:displayName="Template Status" ma:default="" ma:internalName="TemplateStatus">
      <xsd:simpleType>
        <xsd:restriction base="dms:Unknown"/>
      </xsd:simpleType>
    </xsd:element>
    <xsd:element name="TemplateTemplateType" ma:index="123" nillable="true" ma:displayName="Template Type" ma:default="" ma:internalName="TemplateTemplateType">
      <xsd:simpleType>
        <xsd:restriction base="dms:Unknown"/>
      </xsd:simpleType>
    </xsd:element>
    <xsd:element name="ThumbnailAssetId" ma:index="124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5" nillable="true" ma:displayName="Times Cloned" ma:default="" ma:internalName="TimesCloned" ma:readOnly="false">
      <xsd:simpleType>
        <xsd:restriction base="dms:Number"/>
      </xsd:simpleType>
    </xsd:element>
    <xsd:element name="TrustLevel" ma:index="127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8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29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0" nillable="true" ma:displayName="UA Notes" ma:default="" ma:internalName="UANotes" ma:readOnly="false">
      <xsd:simpleType>
        <xsd:restriction base="dms:Note"/>
      </xsd:simpleType>
    </xsd:element>
    <xsd:element name="TPAppVersion" ma:index="131" nillable="true" ma:displayName="Version" ma:default="" ma:internalName="TPAppVersion">
      <xsd:simpleType>
        <xsd:restriction base="dms:Text"/>
      </xsd:simpleType>
    </xsd:element>
    <xsd:element name="VoteCount" ma:index="132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inOccurs="0" maxOccurs="1" ma:index="126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E05876F-82E9-4D60-8A06-C18B35CFE09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279582-D2E7-4F87-A1C4-67D272F910DB}">
  <ds:schemaRefs>
    <ds:schemaRef ds:uri="http://schemas.microsoft.com/office/2006/metadata/properties"/>
    <ds:schemaRef ds:uri="http://schemas.microsoft.com/office/infopath/2007/PartnerControls"/>
    <ds:schemaRef ds:uri="fba9b5cc-95a8-4c6a-b8c2-fbf672c2041c"/>
  </ds:schemaRefs>
</ds:datastoreItem>
</file>

<file path=customXml/itemProps3.xml><?xml version="1.0" encoding="utf-8"?>
<ds:datastoreItem xmlns:ds="http://schemas.openxmlformats.org/officeDocument/2006/customXml" ds:itemID="{C04D184C-A3FC-4FD0-9C3B-356E17EBD5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a9b5cc-95a8-4c6a-b8c2-fbf672c204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690</TotalTime>
  <Words>193</Words>
  <Application>Microsoft Office PowerPoint</Application>
  <PresentationFormat>Demonstracija ekrane (4:3)</PresentationFormat>
  <Paragraphs>44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14</vt:i4>
      </vt:variant>
    </vt:vector>
  </HeadingPairs>
  <TitlesOfParts>
    <vt:vector size="15" baseType="lpstr">
      <vt:lpstr>Erkeris</vt:lpstr>
      <vt:lpstr>Menų ugdymo (muzikos) pedagogo savaitės planas  05- 18_ 05- 22</vt:lpstr>
      <vt:lpstr>Kaip naudoti programėlę, kad girdėtumėte garsą.</vt:lpstr>
      <vt:lpstr>Nuotolinė muzikinė veikla. </vt:lpstr>
      <vt:lpstr>Pasisveikinkime sudainele                        “Labas rytas”                    Paklausykite.</vt:lpstr>
      <vt:lpstr>Ar žinai, kaip atrodo smuikas? Pasižiūrėk.</vt:lpstr>
      <vt:lpstr>Paklausyk, kaip griežia smuiku tavo bendraamžiai.</vt:lpstr>
      <vt:lpstr> Paklausyk nuotaikingos dainelės apie “Žiogą”. Atsakyk- kokiu instrumentu grojo žiogas? </vt:lpstr>
      <vt:lpstr>             Ar girdėjai pasaką, kaip tadas ir sofija susipažino su smuikininku strakalionu jonu? Pasiklausyk. </vt:lpstr>
      <vt:lpstr>Skaidrė 9</vt:lpstr>
      <vt:lpstr>Skaidrė 10</vt:lpstr>
      <vt:lpstr>Skaidrė 11</vt:lpstr>
      <vt:lpstr>Skaidrė 12</vt:lpstr>
      <vt:lpstr>Skaidrė 13</vt:lpstr>
      <vt:lpstr>Nufotografuok, ir atsiųsk atliktą užduotėlę. Labai lauksiu foto.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Muzika 3 klasė (kovo 30 d. – balandžio 3 d.)</dc:title>
  <dc:creator>HP</dc:creator>
  <cp:lastModifiedBy>HP</cp:lastModifiedBy>
  <cp:revision>81</cp:revision>
  <dcterms:created xsi:type="dcterms:W3CDTF">2020-03-21T07:03:53Z</dcterms:created>
  <dcterms:modified xsi:type="dcterms:W3CDTF">2020-05-17T18:08:44Z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TC100690461063</vt:lpwstr>
  </property>
  <property fmtid="{D5CDD505-2E9C-101B-9397-08002B2CF9AE}" pid="3" name="InternalTags">
    <vt:lpwstr/>
  </property>
  <property fmtid="{D5CDD505-2E9C-101B-9397-08002B2CF9AE}" pid="4" name="ContentTypeId">
    <vt:lpwstr>0x01010035BC00518110124D97D70C034A5ADB0B0400254D7AE92BE2064DAB8C4804D7FE5192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  <property fmtid="{D5CDD505-2E9C-101B-9397-08002B2CF9AE}" pid="9" name="Order">
    <vt:r8>7657300</vt:r8>
  </property>
  <property fmtid="{D5CDD505-2E9C-101B-9397-08002B2CF9AE}" pid="10" name="HiddenCategoryTags">
    <vt:lpwstr/>
  </property>
  <property fmtid="{D5CDD505-2E9C-101B-9397-08002B2CF9AE}" pid="11" name="ImageGenStatus">
    <vt:i4>0</vt:i4>
  </property>
  <property fmtid="{D5CDD505-2E9C-101B-9397-08002B2CF9AE}" pid="12" name="CategoryTags">
    <vt:lpwstr/>
  </property>
  <property fmtid="{D5CDD505-2E9C-101B-9397-08002B2CF9AE}" pid="13" name="Applications">
    <vt:lpwstr/>
  </property>
</Properties>
</file>